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13" r:id="rId10"/>
    <p:sldId id="314" r:id="rId11"/>
    <p:sldId id="305" r:id="rId12"/>
    <p:sldId id="304" r:id="rId13"/>
    <p:sldId id="306" r:id="rId14"/>
    <p:sldId id="307" r:id="rId15"/>
    <p:sldId id="311" r:id="rId16"/>
    <p:sldId id="308" r:id="rId17"/>
    <p:sldId id="312" r:id="rId18"/>
    <p:sldId id="282" r:id="rId19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>
      <p:cViewPr varScale="1">
        <p:scale>
          <a:sx n="85" d="100"/>
          <a:sy n="85" d="100"/>
        </p:scale>
        <p:origin x="1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5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15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booleanos y texto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13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rgbClr val="00FFFF"/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rgbClr val="00FFFF"/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Lógicos.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2527"/>
              </p:ext>
            </p:extLst>
          </p:nvPr>
        </p:nvGraphicFramePr>
        <p:xfrm>
          <a:off x="1395224" y="1771014"/>
          <a:ext cx="7215376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929594"/>
              </p:ext>
            </p:extLst>
          </p:nvPr>
        </p:nvGraphicFramePr>
        <p:xfrm>
          <a:off x="1729738" y="1771014"/>
          <a:ext cx="619506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9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9204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835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15766" y="3339767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2"/>
            <a:ext cx="4457558" cy="256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0" y="1344224"/>
            <a:ext cx="7709917" cy="24839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Nunca use símbolos especiales 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primer carácter no puede ser un número o dígito.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Las constantes son colocadas dentro de módulos Python.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constantes y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36765" y="3894439"/>
            <a:ext cx="6945768" cy="887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(simple _ o doble __) se reservan para variables con significado especial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26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677</Words>
  <Application>Microsoft Office PowerPoint</Application>
  <PresentationFormat>Presentación en pantalla (16:9)</PresentationFormat>
  <Paragraphs>144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48</cp:revision>
  <dcterms:created xsi:type="dcterms:W3CDTF">2019-07-16T10:22:21Z</dcterms:created>
  <dcterms:modified xsi:type="dcterms:W3CDTF">2019-07-17T21:48:48Z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