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#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#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#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#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#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10256" y="1622679"/>
            <a:ext cx="6123486" cy="136944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10256" y="1622679"/>
            <a:ext cx="6123486" cy="136944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9756" y="4869179"/>
            <a:ext cx="128066" cy="2032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#</a:t>
            </a:fld>
            <a:endParaRPr sz="1200">
              <a:latin typeface="Calibri"/>
              <a:cs typeface="Calibri"/>
            </a:endParaRP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hyperlink" Target="https://www.py4e.com/lessons/memory" TargetMode="Externa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hyperlink" Target="https://www.tutorialspoint.com/python/python_basic_operators.htm" TargetMode="External"/><Relationship Id="rId5" Type="http://schemas.openxmlformats.org/officeDocument/2006/relationships/hyperlink" Target="https://www.tutorialspoint.com/python/python_basic_operators.htm" TargetMode="External"/><Relationship Id="rId6" Type="http://schemas.openxmlformats.org/officeDocument/2006/relationships/hyperlink" Target="https://www.tutorialspoint.com/python/python_basic_operators.htm" TargetMode="External"/><Relationship Id="rId7" Type="http://schemas.openxmlformats.org/officeDocument/2006/relationships/hyperlink" Target="https://www.tutorialspoint.com/python/python_basic_operators.htm" TargetMode="External"/><Relationship Id="rId8" Type="http://schemas.openxmlformats.org/officeDocument/2006/relationships/hyperlink" Target="https://archive.org/details/2014IntroduccionALaProgramacionConPython3/page/n31" TargetMode="Externa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19728" y="3977640"/>
            <a:ext cx="1303020" cy="1127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3691128" y="36576"/>
            <a:ext cx="1761744" cy="1525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2811017" y="0"/>
            <a:ext cx="1110995" cy="790193"/>
          </a:xfrm>
          <a:custGeom>
            <a:avLst/>
            <a:gdLst/>
            <a:ahLst/>
            <a:cxnLst/>
            <a:rect l="l" t="t" r="r" b="b"/>
            <a:pathLst>
              <a:path w="1110996" h="790193">
                <a:moveTo>
                  <a:pt x="0" y="309371"/>
                </a:moveTo>
                <a:lnTo>
                  <a:pt x="275717" y="790193"/>
                </a:lnTo>
                <a:lnTo>
                  <a:pt x="835279" y="790193"/>
                </a:lnTo>
                <a:lnTo>
                  <a:pt x="1110995" y="309371"/>
                </a:lnTo>
                <a:lnTo>
                  <a:pt x="933593" y="0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2811017" y="0"/>
            <a:ext cx="177402" cy="309371"/>
          </a:xfrm>
          <a:custGeom>
            <a:avLst/>
            <a:gdLst/>
            <a:ahLst/>
            <a:cxnLst/>
            <a:rect l="l" t="t" r="r" b="b"/>
            <a:pathLst>
              <a:path w="177402" h="309371">
                <a:moveTo>
                  <a:pt x="177402" y="0"/>
                </a:moveTo>
                <a:lnTo>
                  <a:pt x="0" y="309371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3602735" y="1359408"/>
            <a:ext cx="493775" cy="428243"/>
          </a:xfrm>
          <a:custGeom>
            <a:avLst/>
            <a:gdLst/>
            <a:ahLst/>
            <a:cxnLst/>
            <a:rect l="l" t="t" r="r" b="b"/>
            <a:pathLst>
              <a:path w="493775" h="428243">
                <a:moveTo>
                  <a:pt x="370966" y="0"/>
                </a:moveTo>
                <a:lnTo>
                  <a:pt x="122809" y="0"/>
                </a:lnTo>
                <a:lnTo>
                  <a:pt x="0" y="214121"/>
                </a:lnTo>
                <a:lnTo>
                  <a:pt x="122809" y="428243"/>
                </a:lnTo>
                <a:lnTo>
                  <a:pt x="370966" y="428243"/>
                </a:lnTo>
                <a:lnTo>
                  <a:pt x="493775" y="214121"/>
                </a:lnTo>
                <a:lnTo>
                  <a:pt x="37096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5279135" y="854963"/>
            <a:ext cx="944879" cy="818388"/>
          </a:xfrm>
          <a:custGeom>
            <a:avLst/>
            <a:gdLst/>
            <a:ahLst/>
            <a:cxnLst/>
            <a:rect l="l" t="t" r="r" b="b"/>
            <a:pathLst>
              <a:path w="944879" h="818388">
                <a:moveTo>
                  <a:pt x="0" y="409194"/>
                </a:moveTo>
                <a:lnTo>
                  <a:pt x="234696" y="818388"/>
                </a:lnTo>
                <a:lnTo>
                  <a:pt x="710184" y="818388"/>
                </a:lnTo>
                <a:lnTo>
                  <a:pt x="944879" y="409194"/>
                </a:lnTo>
                <a:lnTo>
                  <a:pt x="710184" y="0"/>
                </a:lnTo>
                <a:lnTo>
                  <a:pt x="234696" y="0"/>
                </a:lnTo>
                <a:lnTo>
                  <a:pt x="0" y="409194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5366003" y="352043"/>
            <a:ext cx="493775" cy="426719"/>
          </a:xfrm>
          <a:custGeom>
            <a:avLst/>
            <a:gdLst/>
            <a:ahLst/>
            <a:cxnLst/>
            <a:rect l="l" t="t" r="r" b="b"/>
            <a:pathLst>
              <a:path w="493775" h="426719">
                <a:moveTo>
                  <a:pt x="371348" y="0"/>
                </a:moveTo>
                <a:lnTo>
                  <a:pt x="122428" y="0"/>
                </a:lnTo>
                <a:lnTo>
                  <a:pt x="0" y="213359"/>
                </a:lnTo>
                <a:lnTo>
                  <a:pt x="122428" y="426719"/>
                </a:lnTo>
                <a:lnTo>
                  <a:pt x="371348" y="426719"/>
                </a:lnTo>
                <a:lnTo>
                  <a:pt x="493775" y="213359"/>
                </a:lnTo>
                <a:lnTo>
                  <a:pt x="371348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5548884" y="1171955"/>
            <a:ext cx="94487" cy="211836"/>
          </a:xfrm>
          <a:custGeom>
            <a:avLst/>
            <a:gdLst/>
            <a:ahLst/>
            <a:cxnLst/>
            <a:rect l="l" t="t" r="r" b="b"/>
            <a:pathLst>
              <a:path w="94487" h="211836">
                <a:moveTo>
                  <a:pt x="94487" y="0"/>
                </a:moveTo>
                <a:lnTo>
                  <a:pt x="0" y="0"/>
                </a:lnTo>
                <a:lnTo>
                  <a:pt x="0" y="211836"/>
                </a:lnTo>
                <a:lnTo>
                  <a:pt x="94487" y="211836"/>
                </a:lnTo>
                <a:lnTo>
                  <a:pt x="94487" y="58166"/>
                </a:lnTo>
                <a:lnTo>
                  <a:pt x="58038" y="58166"/>
                </a:lnTo>
                <a:lnTo>
                  <a:pt x="54610" y="57531"/>
                </a:lnTo>
                <a:lnTo>
                  <a:pt x="41020" y="41021"/>
                </a:lnTo>
                <a:lnTo>
                  <a:pt x="41655" y="37592"/>
                </a:lnTo>
                <a:lnTo>
                  <a:pt x="58038" y="24130"/>
                </a:lnTo>
                <a:lnTo>
                  <a:pt x="94487" y="24130"/>
                </a:lnTo>
                <a:lnTo>
                  <a:pt x="94487" y="0"/>
                </a:lnTo>
                <a:close/>
              </a:path>
              <a:path w="94487" h="211836">
                <a:moveTo>
                  <a:pt x="94487" y="24130"/>
                </a:moveTo>
                <a:lnTo>
                  <a:pt x="58038" y="24130"/>
                </a:lnTo>
                <a:lnTo>
                  <a:pt x="61594" y="24638"/>
                </a:lnTo>
                <a:lnTo>
                  <a:pt x="64515" y="25781"/>
                </a:lnTo>
                <a:lnTo>
                  <a:pt x="75183" y="41021"/>
                </a:lnTo>
                <a:lnTo>
                  <a:pt x="74549" y="44577"/>
                </a:lnTo>
                <a:lnTo>
                  <a:pt x="58038" y="58166"/>
                </a:lnTo>
                <a:lnTo>
                  <a:pt x="94487" y="58166"/>
                </a:lnTo>
                <a:lnTo>
                  <a:pt x="94487" y="2413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5658611" y="1030224"/>
            <a:ext cx="295655" cy="373379"/>
          </a:xfrm>
          <a:custGeom>
            <a:avLst/>
            <a:gdLst/>
            <a:ahLst/>
            <a:cxnLst/>
            <a:rect l="l" t="t" r="r" b="b"/>
            <a:pathLst>
              <a:path w="295655" h="373379">
                <a:moveTo>
                  <a:pt x="152273" y="0"/>
                </a:moveTo>
                <a:lnTo>
                  <a:pt x="119887" y="35178"/>
                </a:lnTo>
                <a:lnTo>
                  <a:pt x="115188" y="48767"/>
                </a:lnTo>
                <a:lnTo>
                  <a:pt x="97027" y="88646"/>
                </a:lnTo>
                <a:lnTo>
                  <a:pt x="60578" y="126237"/>
                </a:lnTo>
                <a:lnTo>
                  <a:pt x="34671" y="149733"/>
                </a:lnTo>
                <a:lnTo>
                  <a:pt x="0" y="149733"/>
                </a:lnTo>
                <a:lnTo>
                  <a:pt x="0" y="322834"/>
                </a:lnTo>
                <a:lnTo>
                  <a:pt x="36449" y="322834"/>
                </a:lnTo>
                <a:lnTo>
                  <a:pt x="48260" y="328802"/>
                </a:lnTo>
                <a:lnTo>
                  <a:pt x="64642" y="335788"/>
                </a:lnTo>
                <a:lnTo>
                  <a:pt x="109347" y="352805"/>
                </a:lnTo>
                <a:lnTo>
                  <a:pt x="147574" y="363981"/>
                </a:lnTo>
                <a:lnTo>
                  <a:pt x="185165" y="371601"/>
                </a:lnTo>
                <a:lnTo>
                  <a:pt x="207517" y="373379"/>
                </a:lnTo>
                <a:lnTo>
                  <a:pt x="226313" y="373379"/>
                </a:lnTo>
                <a:lnTo>
                  <a:pt x="263905" y="365125"/>
                </a:lnTo>
                <a:lnTo>
                  <a:pt x="270383" y="340487"/>
                </a:lnTo>
                <a:lnTo>
                  <a:pt x="269748" y="336423"/>
                </a:lnTo>
                <a:lnTo>
                  <a:pt x="268604" y="332866"/>
                </a:lnTo>
                <a:lnTo>
                  <a:pt x="266191" y="329311"/>
                </a:lnTo>
                <a:lnTo>
                  <a:pt x="262763" y="326389"/>
                </a:lnTo>
                <a:lnTo>
                  <a:pt x="265684" y="325881"/>
                </a:lnTo>
                <a:lnTo>
                  <a:pt x="268604" y="324612"/>
                </a:lnTo>
                <a:lnTo>
                  <a:pt x="271525" y="323468"/>
                </a:lnTo>
                <a:lnTo>
                  <a:pt x="273938" y="321183"/>
                </a:lnTo>
                <a:lnTo>
                  <a:pt x="280924" y="288289"/>
                </a:lnTo>
                <a:lnTo>
                  <a:pt x="280924" y="282955"/>
                </a:lnTo>
                <a:lnTo>
                  <a:pt x="280415" y="280035"/>
                </a:lnTo>
                <a:lnTo>
                  <a:pt x="279146" y="277749"/>
                </a:lnTo>
                <a:lnTo>
                  <a:pt x="276225" y="273558"/>
                </a:lnTo>
                <a:lnTo>
                  <a:pt x="272668" y="270001"/>
                </a:lnTo>
                <a:lnTo>
                  <a:pt x="275716" y="269493"/>
                </a:lnTo>
                <a:lnTo>
                  <a:pt x="289178" y="232537"/>
                </a:lnTo>
                <a:lnTo>
                  <a:pt x="289178" y="226567"/>
                </a:lnTo>
                <a:lnTo>
                  <a:pt x="288543" y="223647"/>
                </a:lnTo>
                <a:lnTo>
                  <a:pt x="287400" y="221361"/>
                </a:lnTo>
                <a:lnTo>
                  <a:pt x="286258" y="218948"/>
                </a:lnTo>
                <a:lnTo>
                  <a:pt x="284479" y="217170"/>
                </a:lnTo>
                <a:lnTo>
                  <a:pt x="282701" y="215518"/>
                </a:lnTo>
                <a:lnTo>
                  <a:pt x="280415" y="213740"/>
                </a:lnTo>
                <a:lnTo>
                  <a:pt x="282701" y="213105"/>
                </a:lnTo>
                <a:lnTo>
                  <a:pt x="295655" y="176149"/>
                </a:lnTo>
                <a:lnTo>
                  <a:pt x="295021" y="173227"/>
                </a:lnTo>
                <a:lnTo>
                  <a:pt x="294513" y="170306"/>
                </a:lnTo>
                <a:lnTo>
                  <a:pt x="293242" y="167893"/>
                </a:lnTo>
                <a:lnTo>
                  <a:pt x="292100" y="165608"/>
                </a:lnTo>
                <a:lnTo>
                  <a:pt x="290322" y="163195"/>
                </a:lnTo>
                <a:lnTo>
                  <a:pt x="237998" y="147320"/>
                </a:lnTo>
                <a:lnTo>
                  <a:pt x="152273" y="141477"/>
                </a:lnTo>
                <a:lnTo>
                  <a:pt x="156337" y="134492"/>
                </a:lnTo>
                <a:lnTo>
                  <a:pt x="159892" y="126237"/>
                </a:lnTo>
                <a:lnTo>
                  <a:pt x="163449" y="117475"/>
                </a:lnTo>
                <a:lnTo>
                  <a:pt x="165735" y="108076"/>
                </a:lnTo>
                <a:lnTo>
                  <a:pt x="168148" y="98678"/>
                </a:lnTo>
                <a:lnTo>
                  <a:pt x="170434" y="88646"/>
                </a:lnTo>
                <a:lnTo>
                  <a:pt x="172847" y="69341"/>
                </a:lnTo>
                <a:lnTo>
                  <a:pt x="174625" y="51688"/>
                </a:lnTo>
                <a:lnTo>
                  <a:pt x="175767" y="36956"/>
                </a:lnTo>
                <a:lnTo>
                  <a:pt x="175767" y="19430"/>
                </a:lnTo>
                <a:lnTo>
                  <a:pt x="156972" y="635"/>
                </a:lnTo>
                <a:lnTo>
                  <a:pt x="152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3253740" y="112776"/>
            <a:ext cx="224027" cy="390144"/>
          </a:xfrm>
          <a:custGeom>
            <a:avLst/>
            <a:gdLst/>
            <a:ahLst/>
            <a:cxnLst/>
            <a:rect l="l" t="t" r="r" b="b"/>
            <a:pathLst>
              <a:path w="224027" h="390144">
                <a:moveTo>
                  <a:pt x="199644" y="0"/>
                </a:moveTo>
                <a:lnTo>
                  <a:pt x="24384" y="0"/>
                </a:lnTo>
                <a:lnTo>
                  <a:pt x="19304" y="508"/>
                </a:lnTo>
                <a:lnTo>
                  <a:pt x="0" y="365633"/>
                </a:lnTo>
                <a:lnTo>
                  <a:pt x="508" y="370713"/>
                </a:lnTo>
                <a:lnTo>
                  <a:pt x="24384" y="390144"/>
                </a:lnTo>
                <a:lnTo>
                  <a:pt x="199644" y="390144"/>
                </a:lnTo>
                <a:lnTo>
                  <a:pt x="223621" y="369697"/>
                </a:lnTo>
                <a:lnTo>
                  <a:pt x="112013" y="369697"/>
                </a:lnTo>
                <a:lnTo>
                  <a:pt x="108838" y="369315"/>
                </a:lnTo>
                <a:lnTo>
                  <a:pt x="95885" y="353568"/>
                </a:lnTo>
                <a:lnTo>
                  <a:pt x="96393" y="350265"/>
                </a:lnTo>
                <a:lnTo>
                  <a:pt x="112013" y="337312"/>
                </a:lnTo>
                <a:lnTo>
                  <a:pt x="224027" y="337312"/>
                </a:lnTo>
                <a:lnTo>
                  <a:pt x="224027" y="316991"/>
                </a:lnTo>
                <a:lnTo>
                  <a:pt x="24384" y="316991"/>
                </a:lnTo>
                <a:lnTo>
                  <a:pt x="24384" y="48640"/>
                </a:lnTo>
                <a:lnTo>
                  <a:pt x="224027" y="48640"/>
                </a:lnTo>
                <a:lnTo>
                  <a:pt x="224027" y="29210"/>
                </a:lnTo>
                <a:lnTo>
                  <a:pt x="105156" y="29210"/>
                </a:lnTo>
                <a:lnTo>
                  <a:pt x="102743" y="28701"/>
                </a:lnTo>
                <a:lnTo>
                  <a:pt x="101346" y="27812"/>
                </a:lnTo>
                <a:lnTo>
                  <a:pt x="100075" y="25908"/>
                </a:lnTo>
                <a:lnTo>
                  <a:pt x="99568" y="24129"/>
                </a:lnTo>
                <a:lnTo>
                  <a:pt x="100075" y="21716"/>
                </a:lnTo>
                <a:lnTo>
                  <a:pt x="102743" y="19050"/>
                </a:lnTo>
                <a:lnTo>
                  <a:pt x="105156" y="18541"/>
                </a:lnTo>
                <a:lnTo>
                  <a:pt x="223248" y="18541"/>
                </a:lnTo>
                <a:lnTo>
                  <a:pt x="222123" y="14859"/>
                </a:lnTo>
                <a:lnTo>
                  <a:pt x="204724" y="508"/>
                </a:lnTo>
                <a:lnTo>
                  <a:pt x="199644" y="0"/>
                </a:lnTo>
                <a:close/>
              </a:path>
              <a:path w="224027" h="390144">
                <a:moveTo>
                  <a:pt x="224027" y="337312"/>
                </a:moveTo>
                <a:lnTo>
                  <a:pt x="112013" y="337312"/>
                </a:lnTo>
                <a:lnTo>
                  <a:pt x="115188" y="337820"/>
                </a:lnTo>
                <a:lnTo>
                  <a:pt x="118490" y="338709"/>
                </a:lnTo>
                <a:lnTo>
                  <a:pt x="128143" y="353568"/>
                </a:lnTo>
                <a:lnTo>
                  <a:pt x="127635" y="356743"/>
                </a:lnTo>
                <a:lnTo>
                  <a:pt x="112013" y="369697"/>
                </a:lnTo>
                <a:lnTo>
                  <a:pt x="223621" y="369697"/>
                </a:lnTo>
                <a:lnTo>
                  <a:pt x="223900" y="366902"/>
                </a:lnTo>
                <a:lnTo>
                  <a:pt x="224027" y="337312"/>
                </a:lnTo>
                <a:close/>
              </a:path>
              <a:path w="224027" h="390144">
                <a:moveTo>
                  <a:pt x="224027" y="48640"/>
                </a:moveTo>
                <a:lnTo>
                  <a:pt x="199644" y="48640"/>
                </a:lnTo>
                <a:lnTo>
                  <a:pt x="199644" y="316991"/>
                </a:lnTo>
                <a:lnTo>
                  <a:pt x="224027" y="316991"/>
                </a:lnTo>
                <a:lnTo>
                  <a:pt x="224027" y="48640"/>
                </a:lnTo>
                <a:close/>
              </a:path>
              <a:path w="224027" h="390144">
                <a:moveTo>
                  <a:pt x="223248" y="18541"/>
                </a:moveTo>
                <a:lnTo>
                  <a:pt x="118872" y="18541"/>
                </a:lnTo>
                <a:lnTo>
                  <a:pt x="121285" y="19050"/>
                </a:lnTo>
                <a:lnTo>
                  <a:pt x="123951" y="21716"/>
                </a:lnTo>
                <a:lnTo>
                  <a:pt x="124460" y="24129"/>
                </a:lnTo>
                <a:lnTo>
                  <a:pt x="123951" y="25908"/>
                </a:lnTo>
                <a:lnTo>
                  <a:pt x="122682" y="27812"/>
                </a:lnTo>
                <a:lnTo>
                  <a:pt x="121285" y="28701"/>
                </a:lnTo>
                <a:lnTo>
                  <a:pt x="118872" y="29210"/>
                </a:lnTo>
                <a:lnTo>
                  <a:pt x="224027" y="29210"/>
                </a:lnTo>
                <a:lnTo>
                  <a:pt x="223989" y="24129"/>
                </a:lnTo>
                <a:lnTo>
                  <a:pt x="223520" y="19431"/>
                </a:lnTo>
                <a:lnTo>
                  <a:pt x="223248" y="18541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4495800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4495800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4495800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83" y="17145"/>
                </a:lnTo>
                <a:lnTo>
                  <a:pt x="7238" y="21590"/>
                </a:lnTo>
                <a:lnTo>
                  <a:pt x="12700" y="24384"/>
                </a:lnTo>
                <a:lnTo>
                  <a:pt x="69850" y="43307"/>
                </a:lnTo>
                <a:lnTo>
                  <a:pt x="76200" y="44196"/>
                </a:lnTo>
                <a:lnTo>
                  <a:pt x="82550" y="43307"/>
                </a:lnTo>
                <a:lnTo>
                  <a:pt x="139700" y="24384"/>
                </a:lnTo>
                <a:lnTo>
                  <a:pt x="145161" y="21590"/>
                </a:lnTo>
                <a:lnTo>
                  <a:pt x="148716" y="17145"/>
                </a:lnTo>
                <a:lnTo>
                  <a:pt x="151511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4479035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248412"/>
                </a:moveTo>
                <a:lnTo>
                  <a:pt x="22098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4379976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7" y="458724"/>
                </a:moveTo>
                <a:lnTo>
                  <a:pt x="273050" y="438658"/>
                </a:lnTo>
                <a:lnTo>
                  <a:pt x="279400" y="419608"/>
                </a:lnTo>
                <a:lnTo>
                  <a:pt x="303911" y="369697"/>
                </a:lnTo>
                <a:lnTo>
                  <a:pt x="333121" y="325120"/>
                </a:lnTo>
                <a:lnTo>
                  <a:pt x="343153" y="310641"/>
                </a:lnTo>
                <a:lnTo>
                  <a:pt x="352171" y="296163"/>
                </a:lnTo>
                <a:lnTo>
                  <a:pt x="374903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5" y="152653"/>
                </a:lnTo>
                <a:lnTo>
                  <a:pt x="360425" y="99949"/>
                </a:lnTo>
                <a:lnTo>
                  <a:pt x="327660" y="56387"/>
                </a:lnTo>
                <a:lnTo>
                  <a:pt x="282956" y="23622"/>
                </a:lnTo>
                <a:lnTo>
                  <a:pt x="230250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48" y="15493"/>
                </a:lnTo>
                <a:lnTo>
                  <a:pt x="70103" y="43687"/>
                </a:lnTo>
                <a:lnTo>
                  <a:pt x="32765" y="84454"/>
                </a:lnTo>
                <a:lnTo>
                  <a:pt x="9144" y="134492"/>
                </a:lnTo>
                <a:lnTo>
                  <a:pt x="0" y="191642"/>
                </a:lnTo>
                <a:lnTo>
                  <a:pt x="888" y="201675"/>
                </a:lnTo>
                <a:lnTo>
                  <a:pt x="1777" y="211709"/>
                </a:lnTo>
                <a:lnTo>
                  <a:pt x="4572" y="230759"/>
                </a:lnTo>
                <a:lnTo>
                  <a:pt x="23622" y="281559"/>
                </a:lnTo>
                <a:lnTo>
                  <a:pt x="50926" y="325120"/>
                </a:lnTo>
                <a:lnTo>
                  <a:pt x="70993" y="354202"/>
                </a:lnTo>
                <a:lnTo>
                  <a:pt x="97409" y="401447"/>
                </a:lnTo>
                <a:lnTo>
                  <a:pt x="110998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4611623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0"/>
                </a:moveTo>
                <a:lnTo>
                  <a:pt x="31241" y="106045"/>
                </a:lnTo>
                <a:lnTo>
                  <a:pt x="0" y="248412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4504944" y="716280"/>
            <a:ext cx="134111" cy="28956"/>
          </a:xfrm>
          <a:custGeom>
            <a:avLst/>
            <a:gdLst/>
            <a:ahLst/>
            <a:cxnLst/>
            <a:rect l="l" t="t" r="r" b="b"/>
            <a:pathLst>
              <a:path w="134111" h="28956">
                <a:moveTo>
                  <a:pt x="0" y="2667"/>
                </a:moveTo>
                <a:lnTo>
                  <a:pt x="30860" y="28956"/>
                </a:lnTo>
                <a:lnTo>
                  <a:pt x="61594" y="2667"/>
                </a:lnTo>
                <a:lnTo>
                  <a:pt x="64388" y="889"/>
                </a:lnTo>
                <a:lnTo>
                  <a:pt x="67055" y="0"/>
                </a:lnTo>
                <a:lnTo>
                  <a:pt x="69722" y="889"/>
                </a:lnTo>
                <a:lnTo>
                  <a:pt x="72516" y="2667"/>
                </a:lnTo>
                <a:lnTo>
                  <a:pt x="103250" y="28956"/>
                </a:lnTo>
                <a:lnTo>
                  <a:pt x="134111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4495800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3199638" y="902969"/>
            <a:ext cx="304800" cy="306324"/>
          </a:xfrm>
          <a:custGeom>
            <a:avLst/>
            <a:gdLst/>
            <a:ahLst/>
            <a:cxnLst/>
            <a:rect l="l" t="t" r="r" b="b"/>
            <a:pathLst>
              <a:path w="304800" h="306324">
                <a:moveTo>
                  <a:pt x="152146" y="0"/>
                </a:moveTo>
                <a:lnTo>
                  <a:pt x="144399" y="634"/>
                </a:lnTo>
                <a:lnTo>
                  <a:pt x="136778" y="1142"/>
                </a:lnTo>
                <a:lnTo>
                  <a:pt x="129159" y="1777"/>
                </a:lnTo>
                <a:lnTo>
                  <a:pt x="121412" y="3555"/>
                </a:lnTo>
                <a:lnTo>
                  <a:pt x="114426" y="5333"/>
                </a:lnTo>
                <a:lnTo>
                  <a:pt x="107314" y="7112"/>
                </a:lnTo>
                <a:lnTo>
                  <a:pt x="67183" y="26034"/>
                </a:lnTo>
                <a:lnTo>
                  <a:pt x="34798" y="55752"/>
                </a:lnTo>
                <a:lnTo>
                  <a:pt x="18287" y="80644"/>
                </a:lnTo>
                <a:lnTo>
                  <a:pt x="14731" y="87121"/>
                </a:lnTo>
                <a:lnTo>
                  <a:pt x="11811" y="93599"/>
                </a:lnTo>
                <a:lnTo>
                  <a:pt x="9398" y="100710"/>
                </a:lnTo>
                <a:lnTo>
                  <a:pt x="7112" y="107822"/>
                </a:lnTo>
                <a:lnTo>
                  <a:pt x="4699" y="114934"/>
                </a:lnTo>
                <a:lnTo>
                  <a:pt x="2920" y="122681"/>
                </a:lnTo>
                <a:lnTo>
                  <a:pt x="1778" y="129793"/>
                </a:lnTo>
                <a:lnTo>
                  <a:pt x="635" y="137413"/>
                </a:lnTo>
                <a:lnTo>
                  <a:pt x="0" y="145160"/>
                </a:lnTo>
                <a:lnTo>
                  <a:pt x="0" y="153415"/>
                </a:lnTo>
                <a:lnTo>
                  <a:pt x="0" y="161162"/>
                </a:lnTo>
                <a:lnTo>
                  <a:pt x="635" y="168909"/>
                </a:lnTo>
                <a:lnTo>
                  <a:pt x="1778" y="176529"/>
                </a:lnTo>
                <a:lnTo>
                  <a:pt x="2920" y="184276"/>
                </a:lnTo>
                <a:lnTo>
                  <a:pt x="18287" y="226313"/>
                </a:lnTo>
                <a:lnTo>
                  <a:pt x="21843" y="232790"/>
                </a:lnTo>
                <a:lnTo>
                  <a:pt x="55372" y="271399"/>
                </a:lnTo>
                <a:lnTo>
                  <a:pt x="79628" y="287908"/>
                </a:lnTo>
                <a:lnTo>
                  <a:pt x="86106" y="291464"/>
                </a:lnTo>
                <a:lnTo>
                  <a:pt x="93090" y="294513"/>
                </a:lnTo>
                <a:lnTo>
                  <a:pt x="100202" y="296799"/>
                </a:lnTo>
                <a:lnTo>
                  <a:pt x="107314" y="299212"/>
                </a:lnTo>
                <a:lnTo>
                  <a:pt x="144399" y="306324"/>
                </a:lnTo>
                <a:lnTo>
                  <a:pt x="152146" y="306324"/>
                </a:lnTo>
                <a:lnTo>
                  <a:pt x="160400" y="306324"/>
                </a:lnTo>
                <a:lnTo>
                  <a:pt x="168021" y="305688"/>
                </a:lnTo>
                <a:lnTo>
                  <a:pt x="204597" y="296799"/>
                </a:lnTo>
                <a:lnTo>
                  <a:pt x="211709" y="294513"/>
                </a:lnTo>
                <a:lnTo>
                  <a:pt x="218186" y="291464"/>
                </a:lnTo>
                <a:lnTo>
                  <a:pt x="224662" y="287908"/>
                </a:lnTo>
                <a:lnTo>
                  <a:pt x="231139" y="284352"/>
                </a:lnTo>
                <a:lnTo>
                  <a:pt x="270001" y="250570"/>
                </a:lnTo>
                <a:lnTo>
                  <a:pt x="285876" y="226313"/>
                </a:lnTo>
                <a:lnTo>
                  <a:pt x="289433" y="219837"/>
                </a:lnTo>
                <a:lnTo>
                  <a:pt x="292353" y="212725"/>
                </a:lnTo>
                <a:lnTo>
                  <a:pt x="295401" y="206120"/>
                </a:lnTo>
                <a:lnTo>
                  <a:pt x="297688" y="199135"/>
                </a:lnTo>
                <a:lnTo>
                  <a:pt x="300100" y="191388"/>
                </a:lnTo>
                <a:lnTo>
                  <a:pt x="301244" y="184276"/>
                </a:lnTo>
                <a:lnTo>
                  <a:pt x="303022" y="176529"/>
                </a:lnTo>
                <a:lnTo>
                  <a:pt x="303657" y="168909"/>
                </a:lnTo>
                <a:lnTo>
                  <a:pt x="304164" y="161162"/>
                </a:lnTo>
                <a:lnTo>
                  <a:pt x="304800" y="153415"/>
                </a:lnTo>
                <a:lnTo>
                  <a:pt x="304164" y="145160"/>
                </a:lnTo>
                <a:lnTo>
                  <a:pt x="303657" y="137413"/>
                </a:lnTo>
                <a:lnTo>
                  <a:pt x="303022" y="129793"/>
                </a:lnTo>
                <a:lnTo>
                  <a:pt x="301244" y="122681"/>
                </a:lnTo>
                <a:lnTo>
                  <a:pt x="300100" y="114934"/>
                </a:lnTo>
                <a:lnTo>
                  <a:pt x="297688" y="107822"/>
                </a:lnTo>
                <a:lnTo>
                  <a:pt x="295401" y="100710"/>
                </a:lnTo>
                <a:lnTo>
                  <a:pt x="292353" y="93599"/>
                </a:lnTo>
                <a:lnTo>
                  <a:pt x="289433" y="87121"/>
                </a:lnTo>
                <a:lnTo>
                  <a:pt x="285876" y="80644"/>
                </a:lnTo>
                <a:lnTo>
                  <a:pt x="282448" y="74040"/>
                </a:lnTo>
                <a:lnTo>
                  <a:pt x="249427" y="34925"/>
                </a:lnTo>
                <a:lnTo>
                  <a:pt x="231139" y="22478"/>
                </a:lnTo>
                <a:lnTo>
                  <a:pt x="224662" y="18922"/>
                </a:lnTo>
                <a:lnTo>
                  <a:pt x="182752" y="3555"/>
                </a:lnTo>
                <a:lnTo>
                  <a:pt x="175640" y="1777"/>
                </a:lnTo>
                <a:lnTo>
                  <a:pt x="168021" y="1142"/>
                </a:lnTo>
                <a:lnTo>
                  <a:pt x="160400" y="634"/>
                </a:lnTo>
                <a:lnTo>
                  <a:pt x="152146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3236214" y="939546"/>
            <a:ext cx="233172" cy="233171"/>
          </a:xfrm>
          <a:custGeom>
            <a:avLst/>
            <a:gdLst/>
            <a:ahLst/>
            <a:cxnLst/>
            <a:rect l="l" t="t" r="r" b="b"/>
            <a:pathLst>
              <a:path w="233172" h="233171">
                <a:moveTo>
                  <a:pt x="116332" y="0"/>
                </a:moveTo>
                <a:lnTo>
                  <a:pt x="104521" y="634"/>
                </a:lnTo>
                <a:lnTo>
                  <a:pt x="92837" y="2412"/>
                </a:lnTo>
                <a:lnTo>
                  <a:pt x="51688" y="19938"/>
                </a:lnTo>
                <a:lnTo>
                  <a:pt x="19938" y="51688"/>
                </a:lnTo>
                <a:lnTo>
                  <a:pt x="2412" y="93344"/>
                </a:lnTo>
                <a:lnTo>
                  <a:pt x="0" y="116839"/>
                </a:lnTo>
                <a:lnTo>
                  <a:pt x="9398" y="162051"/>
                </a:lnTo>
                <a:lnTo>
                  <a:pt x="34036" y="199136"/>
                </a:lnTo>
                <a:lnTo>
                  <a:pt x="71120" y="223774"/>
                </a:lnTo>
                <a:lnTo>
                  <a:pt x="116332" y="233171"/>
                </a:lnTo>
                <a:lnTo>
                  <a:pt x="161544" y="223774"/>
                </a:lnTo>
                <a:lnTo>
                  <a:pt x="198500" y="199136"/>
                </a:lnTo>
                <a:lnTo>
                  <a:pt x="223774" y="162051"/>
                </a:lnTo>
                <a:lnTo>
                  <a:pt x="233172" y="116839"/>
                </a:lnTo>
                <a:lnTo>
                  <a:pt x="223774" y="71627"/>
                </a:lnTo>
                <a:lnTo>
                  <a:pt x="198500" y="34670"/>
                </a:lnTo>
                <a:lnTo>
                  <a:pt x="161544" y="9398"/>
                </a:lnTo>
                <a:lnTo>
                  <a:pt x="116332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3269741" y="974597"/>
            <a:ext cx="82296" cy="82296"/>
          </a:xfrm>
          <a:custGeom>
            <a:avLst/>
            <a:gdLst/>
            <a:ahLst/>
            <a:cxnLst/>
            <a:rect l="l" t="t" r="r" b="b"/>
            <a:pathLst>
              <a:path w="82296" h="82296">
                <a:moveTo>
                  <a:pt x="0" y="82296"/>
                </a:moveTo>
                <a:lnTo>
                  <a:pt x="635" y="73405"/>
                </a:lnTo>
                <a:lnTo>
                  <a:pt x="1778" y="65659"/>
                </a:lnTo>
                <a:lnTo>
                  <a:pt x="18923" y="29590"/>
                </a:lnTo>
                <a:lnTo>
                  <a:pt x="50292" y="5968"/>
                </a:lnTo>
                <a:lnTo>
                  <a:pt x="58038" y="3555"/>
                </a:lnTo>
                <a:lnTo>
                  <a:pt x="65659" y="1142"/>
                </a:lnTo>
                <a:lnTo>
                  <a:pt x="74041" y="0"/>
                </a:lnTo>
                <a:lnTo>
                  <a:pt x="82296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3446526" y="1159002"/>
            <a:ext cx="149351" cy="147827"/>
          </a:xfrm>
          <a:custGeom>
            <a:avLst/>
            <a:gdLst/>
            <a:ahLst/>
            <a:cxnLst/>
            <a:rect l="l" t="t" r="r" b="b"/>
            <a:pathLst>
              <a:path w="149351" h="147827">
                <a:moveTo>
                  <a:pt x="0" y="24637"/>
                </a:moveTo>
                <a:lnTo>
                  <a:pt x="120396" y="144272"/>
                </a:lnTo>
                <a:lnTo>
                  <a:pt x="122174" y="145414"/>
                </a:lnTo>
                <a:lnTo>
                  <a:pt x="123951" y="146685"/>
                </a:lnTo>
                <a:lnTo>
                  <a:pt x="126364" y="147193"/>
                </a:lnTo>
                <a:lnTo>
                  <a:pt x="128650" y="147827"/>
                </a:lnTo>
                <a:lnTo>
                  <a:pt x="131063" y="147193"/>
                </a:lnTo>
                <a:lnTo>
                  <a:pt x="132841" y="146685"/>
                </a:lnTo>
                <a:lnTo>
                  <a:pt x="135127" y="145414"/>
                </a:lnTo>
                <a:lnTo>
                  <a:pt x="136906" y="144272"/>
                </a:lnTo>
                <a:lnTo>
                  <a:pt x="145796" y="135509"/>
                </a:lnTo>
                <a:lnTo>
                  <a:pt x="147574" y="133731"/>
                </a:lnTo>
                <a:lnTo>
                  <a:pt x="148716" y="131318"/>
                </a:lnTo>
                <a:lnTo>
                  <a:pt x="149351" y="129032"/>
                </a:lnTo>
                <a:lnTo>
                  <a:pt x="149351" y="127253"/>
                </a:lnTo>
                <a:lnTo>
                  <a:pt x="149351" y="124968"/>
                </a:lnTo>
                <a:lnTo>
                  <a:pt x="148716" y="122555"/>
                </a:lnTo>
                <a:lnTo>
                  <a:pt x="147574" y="120776"/>
                </a:lnTo>
                <a:lnTo>
                  <a:pt x="145796" y="118490"/>
                </a:lnTo>
                <a:lnTo>
                  <a:pt x="26035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5011673" y="5024628"/>
            <a:ext cx="68177" cy="118872"/>
          </a:xfrm>
          <a:custGeom>
            <a:avLst/>
            <a:gdLst/>
            <a:ahLst/>
            <a:cxnLst/>
            <a:rect l="l" t="t" r="r" b="b"/>
            <a:pathLst>
              <a:path w="68177" h="118872">
                <a:moveTo>
                  <a:pt x="0" y="0"/>
                </a:moveTo>
                <a:lnTo>
                  <a:pt x="68177" y="118872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5011673" y="4577334"/>
            <a:ext cx="1033272" cy="566166"/>
          </a:xfrm>
          <a:custGeom>
            <a:avLst/>
            <a:gdLst/>
            <a:ahLst/>
            <a:cxnLst/>
            <a:rect l="l" t="t" r="r" b="b"/>
            <a:pathLst>
              <a:path w="1033272" h="566165">
                <a:moveTo>
                  <a:pt x="965094" y="566165"/>
                </a:moveTo>
                <a:lnTo>
                  <a:pt x="1033272" y="447293"/>
                </a:lnTo>
                <a:lnTo>
                  <a:pt x="776731" y="0"/>
                </a:lnTo>
                <a:lnTo>
                  <a:pt x="256539" y="0"/>
                </a:lnTo>
                <a:lnTo>
                  <a:pt x="0" y="447293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5134355" y="4056888"/>
            <a:ext cx="539496" cy="466344"/>
          </a:xfrm>
          <a:custGeom>
            <a:avLst/>
            <a:gdLst/>
            <a:ahLst/>
            <a:cxnLst/>
            <a:rect l="l" t="t" r="r" b="b"/>
            <a:pathLst>
              <a:path w="539496" h="466344">
                <a:moveTo>
                  <a:pt x="405765" y="0"/>
                </a:moveTo>
                <a:lnTo>
                  <a:pt x="133731" y="0"/>
                </a:lnTo>
                <a:lnTo>
                  <a:pt x="0" y="233172"/>
                </a:lnTo>
                <a:lnTo>
                  <a:pt x="133731" y="466344"/>
                </a:lnTo>
                <a:lnTo>
                  <a:pt x="405765" y="466344"/>
                </a:lnTo>
                <a:lnTo>
                  <a:pt x="539496" y="233172"/>
                </a:lnTo>
                <a:lnTo>
                  <a:pt x="405765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3101339" y="3630167"/>
            <a:ext cx="1033272" cy="893063"/>
          </a:xfrm>
          <a:custGeom>
            <a:avLst/>
            <a:gdLst/>
            <a:ahLst/>
            <a:cxnLst/>
            <a:rect l="l" t="t" r="r" b="b"/>
            <a:pathLst>
              <a:path w="1033272" h="893063">
                <a:moveTo>
                  <a:pt x="777113" y="0"/>
                </a:moveTo>
                <a:lnTo>
                  <a:pt x="256159" y="0"/>
                </a:lnTo>
                <a:lnTo>
                  <a:pt x="0" y="446531"/>
                </a:lnTo>
                <a:lnTo>
                  <a:pt x="256159" y="893063"/>
                </a:lnTo>
                <a:lnTo>
                  <a:pt x="777113" y="893063"/>
                </a:lnTo>
                <a:lnTo>
                  <a:pt x="1033272" y="446531"/>
                </a:lnTo>
                <a:lnTo>
                  <a:pt x="77711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3531870" y="4577334"/>
            <a:ext cx="451103" cy="391667"/>
          </a:xfrm>
          <a:custGeom>
            <a:avLst/>
            <a:gdLst/>
            <a:ahLst/>
            <a:cxnLst/>
            <a:rect l="l" t="t" r="r" b="b"/>
            <a:pathLst>
              <a:path w="451103" h="391667">
                <a:moveTo>
                  <a:pt x="0" y="195833"/>
                </a:moveTo>
                <a:lnTo>
                  <a:pt x="112267" y="391667"/>
                </a:lnTo>
                <a:lnTo>
                  <a:pt x="338835" y="391667"/>
                </a:lnTo>
                <a:lnTo>
                  <a:pt x="451103" y="195833"/>
                </a:lnTo>
                <a:lnTo>
                  <a:pt x="338835" y="0"/>
                </a:lnTo>
                <a:lnTo>
                  <a:pt x="112267" y="0"/>
                </a:lnTo>
                <a:lnTo>
                  <a:pt x="0" y="195833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5370576" y="4867655"/>
            <a:ext cx="312420" cy="275842"/>
          </a:xfrm>
          <a:custGeom>
            <a:avLst/>
            <a:gdLst/>
            <a:ahLst/>
            <a:cxnLst/>
            <a:rect l="l" t="t" r="r" b="b"/>
            <a:pathLst>
              <a:path w="312420" h="275842">
                <a:moveTo>
                  <a:pt x="66928" y="33667"/>
                </a:moveTo>
                <a:lnTo>
                  <a:pt x="64135" y="33667"/>
                </a:lnTo>
                <a:lnTo>
                  <a:pt x="61087" y="34112"/>
                </a:lnTo>
                <a:lnTo>
                  <a:pt x="33654" y="64198"/>
                </a:lnTo>
                <a:lnTo>
                  <a:pt x="33654" y="66878"/>
                </a:lnTo>
                <a:lnTo>
                  <a:pt x="35433" y="72263"/>
                </a:lnTo>
                <a:lnTo>
                  <a:pt x="37211" y="74968"/>
                </a:lnTo>
                <a:lnTo>
                  <a:pt x="57023" y="100114"/>
                </a:lnTo>
                <a:lnTo>
                  <a:pt x="53848" y="106375"/>
                </a:lnTo>
                <a:lnTo>
                  <a:pt x="51181" y="112661"/>
                </a:lnTo>
                <a:lnTo>
                  <a:pt x="48513" y="119405"/>
                </a:lnTo>
                <a:lnTo>
                  <a:pt x="46736" y="125691"/>
                </a:lnTo>
                <a:lnTo>
                  <a:pt x="14350" y="129273"/>
                </a:lnTo>
                <a:lnTo>
                  <a:pt x="0" y="145427"/>
                </a:lnTo>
                <a:lnTo>
                  <a:pt x="0" y="166988"/>
                </a:lnTo>
                <a:lnTo>
                  <a:pt x="46736" y="186726"/>
                </a:lnTo>
                <a:lnTo>
                  <a:pt x="48513" y="193013"/>
                </a:lnTo>
                <a:lnTo>
                  <a:pt x="51181" y="199739"/>
                </a:lnTo>
                <a:lnTo>
                  <a:pt x="53848" y="206024"/>
                </a:lnTo>
                <a:lnTo>
                  <a:pt x="57023" y="212310"/>
                </a:lnTo>
                <a:lnTo>
                  <a:pt x="37211" y="237453"/>
                </a:lnTo>
                <a:lnTo>
                  <a:pt x="35433" y="240154"/>
                </a:lnTo>
                <a:lnTo>
                  <a:pt x="33654" y="245539"/>
                </a:lnTo>
                <a:lnTo>
                  <a:pt x="33654" y="248222"/>
                </a:lnTo>
                <a:lnTo>
                  <a:pt x="55377" y="275842"/>
                </a:lnTo>
                <a:lnTo>
                  <a:pt x="74460" y="275842"/>
                </a:lnTo>
                <a:lnTo>
                  <a:pt x="74929" y="275606"/>
                </a:lnTo>
                <a:lnTo>
                  <a:pt x="100075" y="255408"/>
                </a:lnTo>
                <a:lnTo>
                  <a:pt x="276733" y="255408"/>
                </a:lnTo>
                <a:lnTo>
                  <a:pt x="277368" y="254067"/>
                </a:lnTo>
                <a:lnTo>
                  <a:pt x="278257" y="251364"/>
                </a:lnTo>
                <a:lnTo>
                  <a:pt x="278764" y="248222"/>
                </a:lnTo>
                <a:lnTo>
                  <a:pt x="278764" y="245539"/>
                </a:lnTo>
                <a:lnTo>
                  <a:pt x="276987" y="240154"/>
                </a:lnTo>
                <a:lnTo>
                  <a:pt x="275589" y="237453"/>
                </a:lnTo>
                <a:lnTo>
                  <a:pt x="255397" y="212310"/>
                </a:lnTo>
                <a:lnTo>
                  <a:pt x="258116" y="206926"/>
                </a:lnTo>
                <a:lnTo>
                  <a:pt x="151257" y="206926"/>
                </a:lnTo>
                <a:lnTo>
                  <a:pt x="146303" y="206024"/>
                </a:lnTo>
                <a:lnTo>
                  <a:pt x="141859" y="204683"/>
                </a:lnTo>
                <a:lnTo>
                  <a:pt x="136906" y="203342"/>
                </a:lnTo>
                <a:lnTo>
                  <a:pt x="109093" y="175516"/>
                </a:lnTo>
                <a:lnTo>
                  <a:pt x="105537" y="161143"/>
                </a:lnTo>
                <a:lnTo>
                  <a:pt x="105537" y="151274"/>
                </a:lnTo>
                <a:lnTo>
                  <a:pt x="124333" y="116700"/>
                </a:lnTo>
                <a:lnTo>
                  <a:pt x="141859" y="107734"/>
                </a:lnTo>
                <a:lnTo>
                  <a:pt x="146303" y="106375"/>
                </a:lnTo>
                <a:lnTo>
                  <a:pt x="151257" y="105498"/>
                </a:lnTo>
                <a:lnTo>
                  <a:pt x="258127" y="105498"/>
                </a:lnTo>
                <a:lnTo>
                  <a:pt x="255397" y="100114"/>
                </a:lnTo>
                <a:lnTo>
                  <a:pt x="275589" y="74968"/>
                </a:lnTo>
                <a:lnTo>
                  <a:pt x="276987" y="72263"/>
                </a:lnTo>
                <a:lnTo>
                  <a:pt x="278764" y="66878"/>
                </a:lnTo>
                <a:lnTo>
                  <a:pt x="278764" y="64198"/>
                </a:lnTo>
                <a:lnTo>
                  <a:pt x="278257" y="61048"/>
                </a:lnTo>
                <a:lnTo>
                  <a:pt x="277368" y="58356"/>
                </a:lnTo>
                <a:lnTo>
                  <a:pt x="276733" y="57010"/>
                </a:lnTo>
                <a:lnTo>
                  <a:pt x="100075" y="57010"/>
                </a:lnTo>
                <a:lnTo>
                  <a:pt x="74929" y="37249"/>
                </a:lnTo>
                <a:lnTo>
                  <a:pt x="72262" y="35471"/>
                </a:lnTo>
                <a:lnTo>
                  <a:pt x="66928" y="33667"/>
                </a:lnTo>
                <a:close/>
              </a:path>
              <a:path w="312420" h="275842">
                <a:moveTo>
                  <a:pt x="212344" y="255408"/>
                </a:moveTo>
                <a:lnTo>
                  <a:pt x="100075" y="255408"/>
                </a:lnTo>
                <a:lnTo>
                  <a:pt x="106425" y="258551"/>
                </a:lnTo>
                <a:lnTo>
                  <a:pt x="112649" y="261235"/>
                </a:lnTo>
                <a:lnTo>
                  <a:pt x="119379" y="263936"/>
                </a:lnTo>
                <a:lnTo>
                  <a:pt x="125729" y="265737"/>
                </a:lnTo>
                <a:lnTo>
                  <a:pt x="126842" y="275842"/>
                </a:lnTo>
                <a:lnTo>
                  <a:pt x="185577" y="275842"/>
                </a:lnTo>
                <a:lnTo>
                  <a:pt x="186689" y="265737"/>
                </a:lnTo>
                <a:lnTo>
                  <a:pt x="193039" y="263936"/>
                </a:lnTo>
                <a:lnTo>
                  <a:pt x="199771" y="261235"/>
                </a:lnTo>
                <a:lnTo>
                  <a:pt x="205994" y="258551"/>
                </a:lnTo>
                <a:lnTo>
                  <a:pt x="212344" y="255408"/>
                </a:lnTo>
                <a:close/>
              </a:path>
              <a:path w="312420" h="275842">
                <a:moveTo>
                  <a:pt x="276733" y="255408"/>
                </a:moveTo>
                <a:lnTo>
                  <a:pt x="212344" y="255408"/>
                </a:lnTo>
                <a:lnTo>
                  <a:pt x="237489" y="275606"/>
                </a:lnTo>
                <a:lnTo>
                  <a:pt x="237959" y="275842"/>
                </a:lnTo>
                <a:lnTo>
                  <a:pt x="257042" y="275842"/>
                </a:lnTo>
                <a:lnTo>
                  <a:pt x="258952" y="274265"/>
                </a:lnTo>
                <a:lnTo>
                  <a:pt x="274193" y="258992"/>
                </a:lnTo>
                <a:lnTo>
                  <a:pt x="276098" y="256750"/>
                </a:lnTo>
                <a:lnTo>
                  <a:pt x="276733" y="255408"/>
                </a:lnTo>
                <a:close/>
              </a:path>
              <a:path w="312420" h="275842">
                <a:moveTo>
                  <a:pt x="258127" y="105498"/>
                </a:moveTo>
                <a:lnTo>
                  <a:pt x="161162" y="105498"/>
                </a:lnTo>
                <a:lnTo>
                  <a:pt x="166115" y="106375"/>
                </a:lnTo>
                <a:lnTo>
                  <a:pt x="170561" y="107734"/>
                </a:lnTo>
                <a:lnTo>
                  <a:pt x="201040" y="132422"/>
                </a:lnTo>
                <a:lnTo>
                  <a:pt x="206883" y="151274"/>
                </a:lnTo>
                <a:lnTo>
                  <a:pt x="206883" y="161143"/>
                </a:lnTo>
                <a:lnTo>
                  <a:pt x="188087" y="195714"/>
                </a:lnTo>
                <a:lnTo>
                  <a:pt x="170561" y="204683"/>
                </a:lnTo>
                <a:lnTo>
                  <a:pt x="166115" y="206024"/>
                </a:lnTo>
                <a:lnTo>
                  <a:pt x="161162" y="206926"/>
                </a:lnTo>
                <a:lnTo>
                  <a:pt x="258116" y="206926"/>
                </a:lnTo>
                <a:lnTo>
                  <a:pt x="258572" y="206024"/>
                </a:lnTo>
                <a:lnTo>
                  <a:pt x="261238" y="199739"/>
                </a:lnTo>
                <a:lnTo>
                  <a:pt x="263906" y="193013"/>
                </a:lnTo>
                <a:lnTo>
                  <a:pt x="265684" y="186726"/>
                </a:lnTo>
                <a:lnTo>
                  <a:pt x="298069" y="183142"/>
                </a:lnTo>
                <a:lnTo>
                  <a:pt x="312420" y="166988"/>
                </a:lnTo>
                <a:lnTo>
                  <a:pt x="312420" y="145427"/>
                </a:lnTo>
                <a:lnTo>
                  <a:pt x="265684" y="125691"/>
                </a:lnTo>
                <a:lnTo>
                  <a:pt x="263906" y="119405"/>
                </a:lnTo>
                <a:lnTo>
                  <a:pt x="261238" y="112661"/>
                </a:lnTo>
                <a:lnTo>
                  <a:pt x="258572" y="106375"/>
                </a:lnTo>
                <a:lnTo>
                  <a:pt x="258127" y="105498"/>
                </a:lnTo>
                <a:close/>
              </a:path>
              <a:path w="312420" h="275842">
                <a:moveTo>
                  <a:pt x="167004" y="0"/>
                </a:moveTo>
                <a:lnTo>
                  <a:pt x="145414" y="0"/>
                </a:lnTo>
                <a:lnTo>
                  <a:pt x="142239" y="457"/>
                </a:lnTo>
                <a:lnTo>
                  <a:pt x="125729" y="46685"/>
                </a:lnTo>
                <a:lnTo>
                  <a:pt x="119379" y="48488"/>
                </a:lnTo>
                <a:lnTo>
                  <a:pt x="112649" y="51168"/>
                </a:lnTo>
                <a:lnTo>
                  <a:pt x="106425" y="53873"/>
                </a:lnTo>
                <a:lnTo>
                  <a:pt x="100075" y="57010"/>
                </a:lnTo>
                <a:lnTo>
                  <a:pt x="212344" y="57010"/>
                </a:lnTo>
                <a:lnTo>
                  <a:pt x="205994" y="53873"/>
                </a:lnTo>
                <a:lnTo>
                  <a:pt x="199771" y="51168"/>
                </a:lnTo>
                <a:lnTo>
                  <a:pt x="193039" y="48488"/>
                </a:lnTo>
                <a:lnTo>
                  <a:pt x="186689" y="46685"/>
                </a:lnTo>
                <a:lnTo>
                  <a:pt x="183134" y="14376"/>
                </a:lnTo>
                <a:lnTo>
                  <a:pt x="170179" y="457"/>
                </a:lnTo>
                <a:lnTo>
                  <a:pt x="167004" y="0"/>
                </a:lnTo>
                <a:close/>
              </a:path>
              <a:path w="312420" h="275842">
                <a:moveTo>
                  <a:pt x="248285" y="33667"/>
                </a:moveTo>
                <a:lnTo>
                  <a:pt x="245490" y="33667"/>
                </a:lnTo>
                <a:lnTo>
                  <a:pt x="240157" y="35471"/>
                </a:lnTo>
                <a:lnTo>
                  <a:pt x="237489" y="37249"/>
                </a:lnTo>
                <a:lnTo>
                  <a:pt x="212344" y="57010"/>
                </a:lnTo>
                <a:lnTo>
                  <a:pt x="276733" y="57010"/>
                </a:lnTo>
                <a:lnTo>
                  <a:pt x="248285" y="3366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6126479" y="4056888"/>
            <a:ext cx="172212" cy="188975"/>
          </a:xfrm>
          <a:custGeom>
            <a:avLst/>
            <a:gdLst/>
            <a:ahLst/>
            <a:cxnLst/>
            <a:rect l="l" t="t" r="r" b="b"/>
            <a:pathLst>
              <a:path w="172212" h="188975">
                <a:moveTo>
                  <a:pt x="123952" y="0"/>
                </a:moveTo>
                <a:lnTo>
                  <a:pt x="90678" y="14249"/>
                </a:lnTo>
                <a:lnTo>
                  <a:pt x="87375" y="17487"/>
                </a:lnTo>
                <a:lnTo>
                  <a:pt x="84836" y="21361"/>
                </a:lnTo>
                <a:lnTo>
                  <a:pt x="82169" y="25247"/>
                </a:lnTo>
                <a:lnTo>
                  <a:pt x="80264" y="29121"/>
                </a:lnTo>
                <a:lnTo>
                  <a:pt x="78232" y="33655"/>
                </a:lnTo>
                <a:lnTo>
                  <a:pt x="76962" y="42710"/>
                </a:lnTo>
                <a:lnTo>
                  <a:pt x="76327" y="47904"/>
                </a:lnTo>
                <a:lnTo>
                  <a:pt x="76962" y="55003"/>
                </a:lnTo>
                <a:lnTo>
                  <a:pt x="78994" y="62141"/>
                </a:lnTo>
                <a:lnTo>
                  <a:pt x="81534" y="68605"/>
                </a:lnTo>
                <a:lnTo>
                  <a:pt x="84836" y="74434"/>
                </a:lnTo>
                <a:lnTo>
                  <a:pt x="0" y="173443"/>
                </a:lnTo>
                <a:lnTo>
                  <a:pt x="9779" y="180543"/>
                </a:lnTo>
                <a:lnTo>
                  <a:pt x="18923" y="188975"/>
                </a:lnTo>
                <a:lnTo>
                  <a:pt x="103759" y="90589"/>
                </a:lnTo>
                <a:lnTo>
                  <a:pt x="144221" y="90589"/>
                </a:lnTo>
                <a:lnTo>
                  <a:pt x="146812" y="89319"/>
                </a:lnTo>
                <a:lnTo>
                  <a:pt x="150622" y="86728"/>
                </a:lnTo>
                <a:lnTo>
                  <a:pt x="154559" y="84124"/>
                </a:lnTo>
                <a:lnTo>
                  <a:pt x="172212" y="47904"/>
                </a:lnTo>
                <a:lnTo>
                  <a:pt x="171577" y="42710"/>
                </a:lnTo>
                <a:lnTo>
                  <a:pt x="170815" y="38176"/>
                </a:lnTo>
                <a:lnTo>
                  <a:pt x="168275" y="29121"/>
                </a:lnTo>
                <a:lnTo>
                  <a:pt x="166370" y="25247"/>
                </a:lnTo>
                <a:lnTo>
                  <a:pt x="163703" y="21361"/>
                </a:lnTo>
                <a:lnTo>
                  <a:pt x="161162" y="17487"/>
                </a:lnTo>
                <a:lnTo>
                  <a:pt x="154559" y="10998"/>
                </a:lnTo>
                <a:lnTo>
                  <a:pt x="150622" y="8420"/>
                </a:lnTo>
                <a:lnTo>
                  <a:pt x="146812" y="5829"/>
                </a:lnTo>
                <a:lnTo>
                  <a:pt x="142875" y="3898"/>
                </a:lnTo>
                <a:lnTo>
                  <a:pt x="133731" y="1295"/>
                </a:lnTo>
                <a:lnTo>
                  <a:pt x="129159" y="660"/>
                </a:lnTo>
                <a:lnTo>
                  <a:pt x="123952" y="0"/>
                </a:lnTo>
                <a:close/>
              </a:path>
              <a:path w="172212" h="188975">
                <a:moveTo>
                  <a:pt x="144221" y="90589"/>
                </a:moveTo>
                <a:lnTo>
                  <a:pt x="103759" y="90589"/>
                </a:lnTo>
                <a:lnTo>
                  <a:pt x="108331" y="92557"/>
                </a:lnTo>
                <a:lnTo>
                  <a:pt x="113537" y="93853"/>
                </a:lnTo>
                <a:lnTo>
                  <a:pt x="123952" y="95123"/>
                </a:lnTo>
                <a:lnTo>
                  <a:pt x="129159" y="94487"/>
                </a:lnTo>
                <a:lnTo>
                  <a:pt x="138303" y="93192"/>
                </a:lnTo>
                <a:lnTo>
                  <a:pt x="142875" y="91249"/>
                </a:lnTo>
                <a:lnTo>
                  <a:pt x="144221" y="90589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5867400" y="4084320"/>
            <a:ext cx="137160" cy="158470"/>
          </a:xfrm>
          <a:custGeom>
            <a:avLst/>
            <a:gdLst/>
            <a:ahLst/>
            <a:cxnLst/>
            <a:rect l="l" t="t" r="r" b="b"/>
            <a:pathLst>
              <a:path w="137160" h="158470">
                <a:moveTo>
                  <a:pt x="97608" y="91960"/>
                </a:moveTo>
                <a:lnTo>
                  <a:pt x="65912" y="91960"/>
                </a:lnTo>
                <a:lnTo>
                  <a:pt x="117475" y="158470"/>
                </a:lnTo>
                <a:lnTo>
                  <a:pt x="126619" y="150647"/>
                </a:lnTo>
                <a:lnTo>
                  <a:pt x="137160" y="143484"/>
                </a:lnTo>
                <a:lnTo>
                  <a:pt x="97608" y="91960"/>
                </a:lnTo>
                <a:close/>
              </a:path>
              <a:path w="137160" h="158470">
                <a:moveTo>
                  <a:pt x="51562" y="0"/>
                </a:moveTo>
                <a:lnTo>
                  <a:pt x="41783" y="0"/>
                </a:lnTo>
                <a:lnTo>
                  <a:pt x="37211" y="673"/>
                </a:lnTo>
                <a:lnTo>
                  <a:pt x="32638" y="1981"/>
                </a:lnTo>
                <a:lnTo>
                  <a:pt x="28701" y="3924"/>
                </a:lnTo>
                <a:lnTo>
                  <a:pt x="24129" y="5867"/>
                </a:lnTo>
                <a:lnTo>
                  <a:pt x="20192" y="8496"/>
                </a:lnTo>
                <a:lnTo>
                  <a:pt x="17017" y="11112"/>
                </a:lnTo>
                <a:lnTo>
                  <a:pt x="10413" y="17627"/>
                </a:lnTo>
                <a:lnTo>
                  <a:pt x="7874" y="21526"/>
                </a:lnTo>
                <a:lnTo>
                  <a:pt x="5207" y="25450"/>
                </a:lnTo>
                <a:lnTo>
                  <a:pt x="3301" y="29349"/>
                </a:lnTo>
                <a:lnTo>
                  <a:pt x="2032" y="33908"/>
                </a:lnTo>
                <a:lnTo>
                  <a:pt x="635" y="39141"/>
                </a:lnTo>
                <a:lnTo>
                  <a:pt x="0" y="43713"/>
                </a:lnTo>
                <a:lnTo>
                  <a:pt x="0" y="53479"/>
                </a:lnTo>
                <a:lnTo>
                  <a:pt x="635" y="58051"/>
                </a:lnTo>
                <a:lnTo>
                  <a:pt x="2032" y="62610"/>
                </a:lnTo>
                <a:lnTo>
                  <a:pt x="3937" y="66535"/>
                </a:lnTo>
                <a:lnTo>
                  <a:pt x="5841" y="71107"/>
                </a:lnTo>
                <a:lnTo>
                  <a:pt x="8509" y="74358"/>
                </a:lnTo>
                <a:lnTo>
                  <a:pt x="11049" y="78257"/>
                </a:lnTo>
                <a:lnTo>
                  <a:pt x="17652" y="84772"/>
                </a:lnTo>
                <a:lnTo>
                  <a:pt x="45720" y="95211"/>
                </a:lnTo>
                <a:lnTo>
                  <a:pt x="52959" y="95211"/>
                </a:lnTo>
                <a:lnTo>
                  <a:pt x="59436" y="93903"/>
                </a:lnTo>
                <a:lnTo>
                  <a:pt x="65912" y="91960"/>
                </a:lnTo>
                <a:lnTo>
                  <a:pt x="97608" y="91960"/>
                </a:lnTo>
                <a:lnTo>
                  <a:pt x="85598" y="76314"/>
                </a:lnTo>
                <a:lnTo>
                  <a:pt x="88773" y="71742"/>
                </a:lnTo>
                <a:lnTo>
                  <a:pt x="91439" y="67182"/>
                </a:lnTo>
                <a:lnTo>
                  <a:pt x="93345" y="61975"/>
                </a:lnTo>
                <a:lnTo>
                  <a:pt x="94741" y="56095"/>
                </a:lnTo>
                <a:lnTo>
                  <a:pt x="95376" y="51536"/>
                </a:lnTo>
                <a:lnTo>
                  <a:pt x="95376" y="41757"/>
                </a:lnTo>
                <a:lnTo>
                  <a:pt x="93979" y="37198"/>
                </a:lnTo>
                <a:lnTo>
                  <a:pt x="92710" y="32626"/>
                </a:lnTo>
                <a:lnTo>
                  <a:pt x="65277" y="3289"/>
                </a:lnTo>
                <a:lnTo>
                  <a:pt x="56134" y="673"/>
                </a:lnTo>
                <a:lnTo>
                  <a:pt x="5156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5771388" y="4357141"/>
            <a:ext cx="192024" cy="115773"/>
          </a:xfrm>
          <a:custGeom>
            <a:avLst/>
            <a:gdLst/>
            <a:ahLst/>
            <a:cxnLst/>
            <a:rect l="l" t="t" r="r" b="b"/>
            <a:pathLst>
              <a:path w="192024" h="115773">
                <a:moveTo>
                  <a:pt x="49402" y="20688"/>
                </a:moveTo>
                <a:lnTo>
                  <a:pt x="44958" y="21348"/>
                </a:lnTo>
                <a:lnTo>
                  <a:pt x="40386" y="21348"/>
                </a:lnTo>
                <a:lnTo>
                  <a:pt x="31241" y="23914"/>
                </a:lnTo>
                <a:lnTo>
                  <a:pt x="2666" y="53022"/>
                </a:lnTo>
                <a:lnTo>
                  <a:pt x="0" y="66611"/>
                </a:lnTo>
                <a:lnTo>
                  <a:pt x="0" y="71145"/>
                </a:lnTo>
                <a:lnTo>
                  <a:pt x="635" y="75666"/>
                </a:lnTo>
                <a:lnTo>
                  <a:pt x="1904" y="80200"/>
                </a:lnTo>
                <a:lnTo>
                  <a:pt x="3301" y="84734"/>
                </a:lnTo>
                <a:lnTo>
                  <a:pt x="5207" y="88620"/>
                </a:lnTo>
                <a:lnTo>
                  <a:pt x="7112" y="93154"/>
                </a:lnTo>
                <a:lnTo>
                  <a:pt x="9778" y="96380"/>
                </a:lnTo>
                <a:lnTo>
                  <a:pt x="12319" y="100253"/>
                </a:lnTo>
                <a:lnTo>
                  <a:pt x="16256" y="103479"/>
                </a:lnTo>
                <a:lnTo>
                  <a:pt x="46227" y="115773"/>
                </a:lnTo>
                <a:lnTo>
                  <a:pt x="50800" y="115773"/>
                </a:lnTo>
                <a:lnTo>
                  <a:pt x="86613" y="96380"/>
                </a:lnTo>
                <a:lnTo>
                  <a:pt x="95631" y="69850"/>
                </a:lnTo>
                <a:lnTo>
                  <a:pt x="94996" y="62090"/>
                </a:lnTo>
                <a:lnTo>
                  <a:pt x="150632" y="39471"/>
                </a:lnTo>
                <a:lnTo>
                  <a:pt x="85978" y="39471"/>
                </a:lnTo>
                <a:lnTo>
                  <a:pt x="82676" y="36207"/>
                </a:lnTo>
                <a:lnTo>
                  <a:pt x="79375" y="32981"/>
                </a:lnTo>
                <a:lnTo>
                  <a:pt x="58547" y="21983"/>
                </a:lnTo>
                <a:lnTo>
                  <a:pt x="49402" y="20688"/>
                </a:lnTo>
                <a:close/>
              </a:path>
              <a:path w="192024" h="115773">
                <a:moveTo>
                  <a:pt x="182245" y="0"/>
                </a:moveTo>
                <a:lnTo>
                  <a:pt x="85978" y="39471"/>
                </a:lnTo>
                <a:lnTo>
                  <a:pt x="150632" y="39471"/>
                </a:lnTo>
                <a:lnTo>
                  <a:pt x="192024" y="22644"/>
                </a:lnTo>
                <a:lnTo>
                  <a:pt x="186182" y="11633"/>
                </a:lnTo>
                <a:lnTo>
                  <a:pt x="18224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6006084" y="4436364"/>
            <a:ext cx="94487" cy="170687"/>
          </a:xfrm>
          <a:custGeom>
            <a:avLst/>
            <a:gdLst/>
            <a:ahLst/>
            <a:cxnLst/>
            <a:rect l="l" t="t" r="r" b="b"/>
            <a:pathLst>
              <a:path w="94487" h="170687">
                <a:moveTo>
                  <a:pt x="39496" y="0"/>
                </a:moveTo>
                <a:lnTo>
                  <a:pt x="36956" y="76238"/>
                </a:lnTo>
                <a:lnTo>
                  <a:pt x="31750" y="77546"/>
                </a:lnTo>
                <a:lnTo>
                  <a:pt x="21336" y="82740"/>
                </a:lnTo>
                <a:lnTo>
                  <a:pt x="16890" y="85991"/>
                </a:lnTo>
                <a:lnTo>
                  <a:pt x="12953" y="89255"/>
                </a:lnTo>
                <a:lnTo>
                  <a:pt x="10413" y="93167"/>
                </a:lnTo>
                <a:lnTo>
                  <a:pt x="7112" y="97066"/>
                </a:lnTo>
                <a:lnTo>
                  <a:pt x="0" y="127685"/>
                </a:lnTo>
                <a:lnTo>
                  <a:pt x="635" y="132245"/>
                </a:lnTo>
                <a:lnTo>
                  <a:pt x="11049" y="153111"/>
                </a:lnTo>
                <a:lnTo>
                  <a:pt x="14224" y="156997"/>
                </a:lnTo>
                <a:lnTo>
                  <a:pt x="17525" y="160261"/>
                </a:lnTo>
                <a:lnTo>
                  <a:pt x="21336" y="162877"/>
                </a:lnTo>
                <a:lnTo>
                  <a:pt x="25273" y="164820"/>
                </a:lnTo>
                <a:lnTo>
                  <a:pt x="29717" y="166763"/>
                </a:lnTo>
                <a:lnTo>
                  <a:pt x="33654" y="168744"/>
                </a:lnTo>
                <a:lnTo>
                  <a:pt x="38226" y="169379"/>
                </a:lnTo>
                <a:lnTo>
                  <a:pt x="42671" y="170053"/>
                </a:lnTo>
                <a:lnTo>
                  <a:pt x="47243" y="170688"/>
                </a:lnTo>
                <a:lnTo>
                  <a:pt x="84074" y="152438"/>
                </a:lnTo>
                <a:lnTo>
                  <a:pt x="94487" y="117932"/>
                </a:lnTo>
                <a:lnTo>
                  <a:pt x="93852" y="113360"/>
                </a:lnTo>
                <a:lnTo>
                  <a:pt x="67310" y="79489"/>
                </a:lnTo>
                <a:lnTo>
                  <a:pt x="61467" y="77546"/>
                </a:lnTo>
                <a:lnTo>
                  <a:pt x="64112" y="1308"/>
                </a:lnTo>
                <a:lnTo>
                  <a:pt x="56261" y="1308"/>
                </a:lnTo>
                <a:lnTo>
                  <a:pt x="39496" y="0"/>
                </a:lnTo>
                <a:close/>
              </a:path>
              <a:path w="94487" h="170687">
                <a:moveTo>
                  <a:pt x="64135" y="660"/>
                </a:moveTo>
                <a:lnTo>
                  <a:pt x="56261" y="1308"/>
                </a:lnTo>
                <a:lnTo>
                  <a:pt x="64112" y="1308"/>
                </a:lnTo>
                <a:lnTo>
                  <a:pt x="64135" y="66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6173723" y="4306823"/>
            <a:ext cx="172212" cy="94462"/>
          </a:xfrm>
          <a:custGeom>
            <a:avLst/>
            <a:gdLst/>
            <a:ahLst/>
            <a:cxnLst/>
            <a:rect l="l" t="t" r="r" b="b"/>
            <a:pathLst>
              <a:path w="172212" h="94462">
                <a:moveTo>
                  <a:pt x="2666" y="19913"/>
                </a:moveTo>
                <a:lnTo>
                  <a:pt x="1904" y="32130"/>
                </a:lnTo>
                <a:lnTo>
                  <a:pt x="0" y="43700"/>
                </a:lnTo>
                <a:lnTo>
                  <a:pt x="77342" y="53339"/>
                </a:lnTo>
                <a:lnTo>
                  <a:pt x="77977" y="58496"/>
                </a:lnTo>
                <a:lnTo>
                  <a:pt x="79883" y="63626"/>
                </a:lnTo>
                <a:lnTo>
                  <a:pt x="81914" y="67487"/>
                </a:lnTo>
                <a:lnTo>
                  <a:pt x="83820" y="71996"/>
                </a:lnTo>
                <a:lnTo>
                  <a:pt x="86487" y="75831"/>
                </a:lnTo>
                <a:lnTo>
                  <a:pt x="89662" y="79044"/>
                </a:lnTo>
                <a:lnTo>
                  <a:pt x="92963" y="82257"/>
                </a:lnTo>
                <a:lnTo>
                  <a:pt x="96138" y="85458"/>
                </a:lnTo>
                <a:lnTo>
                  <a:pt x="122174" y="94462"/>
                </a:lnTo>
                <a:lnTo>
                  <a:pt x="126746" y="94462"/>
                </a:lnTo>
                <a:lnTo>
                  <a:pt x="135762" y="93167"/>
                </a:lnTo>
                <a:lnTo>
                  <a:pt x="140335" y="91249"/>
                </a:lnTo>
                <a:lnTo>
                  <a:pt x="144906" y="89966"/>
                </a:lnTo>
                <a:lnTo>
                  <a:pt x="164973" y="71335"/>
                </a:lnTo>
                <a:lnTo>
                  <a:pt x="167639" y="67487"/>
                </a:lnTo>
                <a:lnTo>
                  <a:pt x="170179" y="58496"/>
                </a:lnTo>
                <a:lnTo>
                  <a:pt x="171576" y="54622"/>
                </a:lnTo>
                <a:lnTo>
                  <a:pt x="172212" y="49491"/>
                </a:lnTo>
                <a:lnTo>
                  <a:pt x="172212" y="44996"/>
                </a:lnTo>
                <a:lnTo>
                  <a:pt x="170941" y="35991"/>
                </a:lnTo>
                <a:lnTo>
                  <a:pt x="168910" y="31495"/>
                </a:lnTo>
                <a:lnTo>
                  <a:pt x="168097" y="29578"/>
                </a:lnTo>
                <a:lnTo>
                  <a:pt x="80517" y="29578"/>
                </a:lnTo>
                <a:lnTo>
                  <a:pt x="2666" y="19913"/>
                </a:lnTo>
                <a:close/>
              </a:path>
              <a:path w="172212" h="94462">
                <a:moveTo>
                  <a:pt x="122174" y="0"/>
                </a:moveTo>
                <a:lnTo>
                  <a:pt x="87756" y="17360"/>
                </a:lnTo>
                <a:lnTo>
                  <a:pt x="80517" y="29578"/>
                </a:lnTo>
                <a:lnTo>
                  <a:pt x="168097" y="29578"/>
                </a:lnTo>
                <a:lnTo>
                  <a:pt x="148843" y="7073"/>
                </a:lnTo>
                <a:lnTo>
                  <a:pt x="144906" y="4495"/>
                </a:lnTo>
                <a:lnTo>
                  <a:pt x="131190" y="660"/>
                </a:lnTo>
                <a:lnTo>
                  <a:pt x="126746" y="660"/>
                </a:lnTo>
                <a:lnTo>
                  <a:pt x="12217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5961888" y="4223029"/>
            <a:ext cx="201167" cy="202666"/>
          </a:xfrm>
          <a:custGeom>
            <a:avLst/>
            <a:gdLst/>
            <a:ahLst/>
            <a:cxnLst/>
            <a:rect l="l" t="t" r="r" b="b"/>
            <a:pathLst>
              <a:path w="201167" h="202666">
                <a:moveTo>
                  <a:pt x="100584" y="0"/>
                </a:moveTo>
                <a:lnTo>
                  <a:pt x="61595" y="7823"/>
                </a:lnTo>
                <a:lnTo>
                  <a:pt x="29845" y="29959"/>
                </a:lnTo>
                <a:lnTo>
                  <a:pt x="7747" y="61899"/>
                </a:lnTo>
                <a:lnTo>
                  <a:pt x="0" y="101015"/>
                </a:lnTo>
                <a:lnTo>
                  <a:pt x="635" y="111417"/>
                </a:lnTo>
                <a:lnTo>
                  <a:pt x="12319" y="149225"/>
                </a:lnTo>
                <a:lnTo>
                  <a:pt x="36957" y="179184"/>
                </a:lnTo>
                <a:lnTo>
                  <a:pt x="70738" y="198107"/>
                </a:lnTo>
                <a:lnTo>
                  <a:pt x="100584" y="202666"/>
                </a:lnTo>
                <a:lnTo>
                  <a:pt x="110998" y="201993"/>
                </a:lnTo>
                <a:lnTo>
                  <a:pt x="148589" y="190284"/>
                </a:lnTo>
                <a:lnTo>
                  <a:pt x="178435" y="165506"/>
                </a:lnTo>
                <a:lnTo>
                  <a:pt x="197231" y="131610"/>
                </a:lnTo>
                <a:lnTo>
                  <a:pt x="201167" y="111417"/>
                </a:lnTo>
                <a:lnTo>
                  <a:pt x="201167" y="91224"/>
                </a:lnTo>
                <a:lnTo>
                  <a:pt x="199262" y="80784"/>
                </a:lnTo>
                <a:lnTo>
                  <a:pt x="197231" y="71018"/>
                </a:lnTo>
                <a:lnTo>
                  <a:pt x="193294" y="61899"/>
                </a:lnTo>
                <a:lnTo>
                  <a:pt x="189484" y="52781"/>
                </a:lnTo>
                <a:lnTo>
                  <a:pt x="164846" y="23456"/>
                </a:lnTo>
                <a:lnTo>
                  <a:pt x="130428" y="4559"/>
                </a:lnTo>
                <a:lnTo>
                  <a:pt x="110998" y="647"/>
                </a:lnTo>
                <a:lnTo>
                  <a:pt x="10058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3429000" y="3904488"/>
            <a:ext cx="377951" cy="344424"/>
          </a:xfrm>
          <a:custGeom>
            <a:avLst/>
            <a:gdLst/>
            <a:ahLst/>
            <a:cxnLst/>
            <a:rect l="l" t="t" r="r" b="b"/>
            <a:pathLst>
              <a:path w="377951" h="344424">
                <a:moveTo>
                  <a:pt x="198627" y="0"/>
                </a:moveTo>
                <a:lnTo>
                  <a:pt x="179324" y="0"/>
                </a:lnTo>
                <a:lnTo>
                  <a:pt x="169672" y="584"/>
                </a:lnTo>
                <a:lnTo>
                  <a:pt x="107061" y="15405"/>
                </a:lnTo>
                <a:lnTo>
                  <a:pt x="99060" y="19405"/>
                </a:lnTo>
                <a:lnTo>
                  <a:pt x="91059" y="22809"/>
                </a:lnTo>
                <a:lnTo>
                  <a:pt x="83058" y="27381"/>
                </a:lnTo>
                <a:lnTo>
                  <a:pt x="75691" y="31940"/>
                </a:lnTo>
                <a:lnTo>
                  <a:pt x="68834" y="36487"/>
                </a:lnTo>
                <a:lnTo>
                  <a:pt x="62102" y="41630"/>
                </a:lnTo>
                <a:lnTo>
                  <a:pt x="55245" y="46761"/>
                </a:lnTo>
                <a:lnTo>
                  <a:pt x="49022" y="52463"/>
                </a:lnTo>
                <a:lnTo>
                  <a:pt x="43307" y="58178"/>
                </a:lnTo>
                <a:lnTo>
                  <a:pt x="37591" y="64439"/>
                </a:lnTo>
                <a:lnTo>
                  <a:pt x="32512" y="70713"/>
                </a:lnTo>
                <a:lnTo>
                  <a:pt x="27304" y="77000"/>
                </a:lnTo>
                <a:lnTo>
                  <a:pt x="8509" y="112903"/>
                </a:lnTo>
                <a:lnTo>
                  <a:pt x="4063" y="128320"/>
                </a:lnTo>
                <a:lnTo>
                  <a:pt x="2286" y="136309"/>
                </a:lnTo>
                <a:lnTo>
                  <a:pt x="0" y="152247"/>
                </a:lnTo>
                <a:lnTo>
                  <a:pt x="0" y="169367"/>
                </a:lnTo>
                <a:lnTo>
                  <a:pt x="1142" y="178498"/>
                </a:lnTo>
                <a:lnTo>
                  <a:pt x="2286" y="187032"/>
                </a:lnTo>
                <a:lnTo>
                  <a:pt x="4572" y="195021"/>
                </a:lnTo>
                <a:lnTo>
                  <a:pt x="6858" y="203568"/>
                </a:lnTo>
                <a:lnTo>
                  <a:pt x="25653" y="241782"/>
                </a:lnTo>
                <a:lnTo>
                  <a:pt x="31369" y="249186"/>
                </a:lnTo>
                <a:lnTo>
                  <a:pt x="36449" y="256031"/>
                </a:lnTo>
                <a:lnTo>
                  <a:pt x="42672" y="262305"/>
                </a:lnTo>
                <a:lnTo>
                  <a:pt x="49022" y="268592"/>
                </a:lnTo>
                <a:lnTo>
                  <a:pt x="55752" y="274853"/>
                </a:lnTo>
                <a:lnTo>
                  <a:pt x="62611" y="280568"/>
                </a:lnTo>
                <a:lnTo>
                  <a:pt x="58038" y="289115"/>
                </a:lnTo>
                <a:lnTo>
                  <a:pt x="31876" y="323900"/>
                </a:lnTo>
                <a:lnTo>
                  <a:pt x="6223" y="340436"/>
                </a:lnTo>
                <a:lnTo>
                  <a:pt x="0" y="343281"/>
                </a:lnTo>
                <a:lnTo>
                  <a:pt x="2921" y="343281"/>
                </a:lnTo>
                <a:lnTo>
                  <a:pt x="11429" y="344424"/>
                </a:lnTo>
                <a:lnTo>
                  <a:pt x="31876" y="344424"/>
                </a:lnTo>
                <a:lnTo>
                  <a:pt x="77470" y="334149"/>
                </a:lnTo>
                <a:lnTo>
                  <a:pt x="116077" y="309079"/>
                </a:lnTo>
                <a:lnTo>
                  <a:pt x="262382" y="309079"/>
                </a:lnTo>
                <a:lnTo>
                  <a:pt x="302260" y="289674"/>
                </a:lnTo>
                <a:lnTo>
                  <a:pt x="334645" y="262864"/>
                </a:lnTo>
                <a:lnTo>
                  <a:pt x="340360" y="257175"/>
                </a:lnTo>
                <a:lnTo>
                  <a:pt x="363092" y="223532"/>
                </a:lnTo>
                <a:lnTo>
                  <a:pt x="375665" y="185331"/>
                </a:lnTo>
                <a:lnTo>
                  <a:pt x="377951" y="152247"/>
                </a:lnTo>
                <a:lnTo>
                  <a:pt x="375665" y="136309"/>
                </a:lnTo>
                <a:lnTo>
                  <a:pt x="363092" y="98082"/>
                </a:lnTo>
                <a:lnTo>
                  <a:pt x="345439" y="70713"/>
                </a:lnTo>
                <a:lnTo>
                  <a:pt x="340360" y="64439"/>
                </a:lnTo>
                <a:lnTo>
                  <a:pt x="334645" y="58178"/>
                </a:lnTo>
                <a:lnTo>
                  <a:pt x="328929" y="52463"/>
                </a:lnTo>
                <a:lnTo>
                  <a:pt x="322707" y="46761"/>
                </a:lnTo>
                <a:lnTo>
                  <a:pt x="315849" y="41630"/>
                </a:lnTo>
                <a:lnTo>
                  <a:pt x="309117" y="36487"/>
                </a:lnTo>
                <a:lnTo>
                  <a:pt x="302260" y="31940"/>
                </a:lnTo>
                <a:lnTo>
                  <a:pt x="294894" y="27381"/>
                </a:lnTo>
                <a:lnTo>
                  <a:pt x="286892" y="22809"/>
                </a:lnTo>
                <a:lnTo>
                  <a:pt x="278891" y="19405"/>
                </a:lnTo>
                <a:lnTo>
                  <a:pt x="270890" y="15405"/>
                </a:lnTo>
                <a:lnTo>
                  <a:pt x="245363" y="6845"/>
                </a:lnTo>
                <a:lnTo>
                  <a:pt x="236220" y="4571"/>
                </a:lnTo>
                <a:lnTo>
                  <a:pt x="227075" y="2870"/>
                </a:lnTo>
                <a:lnTo>
                  <a:pt x="208279" y="584"/>
                </a:lnTo>
                <a:lnTo>
                  <a:pt x="198627" y="0"/>
                </a:lnTo>
                <a:close/>
              </a:path>
              <a:path w="377951" h="344424">
                <a:moveTo>
                  <a:pt x="262382" y="309079"/>
                </a:moveTo>
                <a:lnTo>
                  <a:pt x="116077" y="309079"/>
                </a:lnTo>
                <a:lnTo>
                  <a:pt x="133223" y="314769"/>
                </a:lnTo>
                <a:lnTo>
                  <a:pt x="160527" y="319913"/>
                </a:lnTo>
                <a:lnTo>
                  <a:pt x="169672" y="321056"/>
                </a:lnTo>
                <a:lnTo>
                  <a:pt x="179324" y="321614"/>
                </a:lnTo>
                <a:lnTo>
                  <a:pt x="198627" y="321614"/>
                </a:lnTo>
                <a:lnTo>
                  <a:pt x="245363" y="314210"/>
                </a:lnTo>
                <a:lnTo>
                  <a:pt x="262382" y="309079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algn="ctr" marL="0">
              <a:lnSpc>
                <a:spcPct val="100000"/>
              </a:lnSpc>
            </a:pPr>
            <a:r>
              <a:rPr dirty="0" smtClean="0" sz="4400">
                <a:solidFill>
                  <a:srgbClr val="18BAD4"/>
                </a:solidFill>
                <a:latin typeface="Calibri"/>
                <a:cs typeface="Calibri"/>
              </a:rPr>
              <a:t>Jerarquía</a:t>
            </a:r>
            <a:r>
              <a:rPr dirty="0" smtClean="0" sz="4400" spc="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400" spc="0">
                <a:solidFill>
                  <a:srgbClr val="18BAD4"/>
                </a:solidFill>
                <a:latin typeface="Calibri"/>
                <a:cs typeface="Calibri"/>
              </a:rPr>
              <a:t>de Operadores:</a:t>
            </a:r>
            <a:endParaRPr sz="4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mtClean="0" sz="4400">
                <a:solidFill>
                  <a:srgbClr val="18BAD4"/>
                </a:solidFill>
                <a:latin typeface="Calibri"/>
                <a:cs typeface="Calibri"/>
              </a:rPr>
              <a:t>Arit</a:t>
            </a:r>
            <a:r>
              <a:rPr dirty="0" smtClean="0" sz="4400" spc="-10">
                <a:solidFill>
                  <a:srgbClr val="18BAD4"/>
                </a:solidFill>
                <a:latin typeface="Calibri"/>
                <a:cs typeface="Calibri"/>
              </a:rPr>
              <a:t>m</a:t>
            </a:r>
            <a:r>
              <a:rPr dirty="0" smtClean="0" sz="4400" spc="0">
                <a:solidFill>
                  <a:srgbClr val="18BAD4"/>
                </a:solidFill>
                <a:latin typeface="Calibri"/>
                <a:cs typeface="Calibri"/>
              </a:rPr>
              <a:t>éticos,</a:t>
            </a:r>
            <a:r>
              <a:rPr dirty="0" smtClean="0" sz="4400" spc="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400" spc="0">
                <a:solidFill>
                  <a:srgbClr val="18BAD4"/>
                </a:solidFill>
                <a:latin typeface="Calibri"/>
                <a:cs typeface="Calibri"/>
              </a:rPr>
              <a:t>Relacion</a:t>
            </a:r>
            <a:r>
              <a:rPr dirty="0" smtClean="0" sz="4400" spc="10">
                <a:solidFill>
                  <a:srgbClr val="18BAD4"/>
                </a:solidFill>
                <a:latin typeface="Calibri"/>
                <a:cs typeface="Calibri"/>
              </a:rPr>
              <a:t>a</a:t>
            </a:r>
            <a:r>
              <a:rPr dirty="0" smtClean="0" sz="4400" spc="0">
                <a:solidFill>
                  <a:srgbClr val="18BAD4"/>
                </a:solidFill>
                <a:latin typeface="Calibri"/>
                <a:cs typeface="Calibri"/>
              </a:rPr>
              <a:t>les y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723513" y="2964052"/>
            <a:ext cx="1698625" cy="6991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4400">
                <a:solidFill>
                  <a:srgbClr val="18BAD4"/>
                </a:solidFill>
                <a:latin typeface="Calibri"/>
                <a:cs typeface="Calibri"/>
              </a:rPr>
              <a:t>Lógicos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00355" y="4520387"/>
            <a:ext cx="3209925" cy="45339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© </a:t>
            </a:r>
            <a:r>
              <a:rPr dirty="0" smtClean="0" sz="1400" spc="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nstitu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ecnológico</a:t>
            </a:r>
            <a:r>
              <a:rPr dirty="0" smtClean="0" sz="14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Estudios</a:t>
            </a:r>
            <a:endParaRPr sz="1400">
              <a:latin typeface="Arial"/>
              <a:cs typeface="Arial"/>
            </a:endParaRPr>
          </a:p>
          <a:p>
            <a:pPr marL="1242695">
              <a:lnSpc>
                <a:spcPct val="100000"/>
              </a:lnSpc>
              <a:spcBef>
                <a:spcPts val="120"/>
              </a:spcBef>
            </a:pP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Superiore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14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errey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1811782" y="880364"/>
            <a:ext cx="5178425" cy="647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Activ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dirty="0" smtClean="0" sz="4000" spc="0">
                <a:solidFill>
                  <a:srgbClr val="18BAD4"/>
                </a:solidFill>
                <a:latin typeface="Calibri"/>
                <a:cs typeface="Calibri"/>
              </a:rPr>
              <a:t>dad</a:t>
            </a:r>
            <a:r>
              <a:rPr dirty="0" smtClean="0" sz="4000" spc="-1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25">
                <a:solidFill>
                  <a:srgbClr val="18BAD4"/>
                </a:solidFill>
                <a:latin typeface="Calibri"/>
                <a:cs typeface="Calibri"/>
              </a:rPr>
              <a:t>de</a:t>
            </a:r>
            <a:r>
              <a:rPr dirty="0" smtClean="0" sz="4000" spc="-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aut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dirty="0" smtClean="0" sz="4000" spc="0">
                <a:solidFill>
                  <a:srgbClr val="18BAD4"/>
                </a:solidFill>
                <a:latin typeface="Calibri"/>
                <a:cs typeface="Calibri"/>
              </a:rPr>
              <a:t>estudio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270253" y="2451354"/>
            <a:ext cx="1946148" cy="1324355"/>
          </a:xfrm>
          <a:custGeom>
            <a:avLst/>
            <a:gdLst/>
            <a:ahLst/>
            <a:cxnLst/>
            <a:rect l="l" t="t" r="r" b="b"/>
            <a:pathLst>
              <a:path w="1946148" h="1324355">
                <a:moveTo>
                  <a:pt x="0" y="0"/>
                </a:moveTo>
                <a:lnTo>
                  <a:pt x="1547114" y="0"/>
                </a:lnTo>
                <a:lnTo>
                  <a:pt x="1946148" y="662177"/>
                </a:lnTo>
                <a:lnTo>
                  <a:pt x="1547114" y="1324355"/>
                </a:lnTo>
                <a:lnTo>
                  <a:pt x="0" y="1324355"/>
                </a:lnTo>
                <a:lnTo>
                  <a:pt x="0" y="0"/>
                </a:lnTo>
                <a:close/>
              </a:path>
            </a:pathLst>
          </a:custGeom>
          <a:ln w="11430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1738376" y="2995167"/>
            <a:ext cx="811530" cy="23558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400" spc="-10">
                <a:solidFill>
                  <a:srgbClr val="00E0C5"/>
                </a:solidFill>
                <a:latin typeface="Calibri"/>
                <a:cs typeface="Calibri"/>
                <a:hlinkClick r:id="rId4"/>
              </a:rPr>
              <a:t>V</a:t>
            </a:r>
            <a:r>
              <a:rPr dirty="0" smtClean="0" sz="1400" spc="0">
                <a:solidFill>
                  <a:srgbClr val="00E0C5"/>
                </a:solidFill>
                <a:latin typeface="Calibri"/>
                <a:cs typeface="Calibri"/>
                <a:hlinkClick r:id="rId4"/>
              </a:rPr>
              <a:t>ER</a:t>
            </a:r>
            <a:r>
              <a:rPr dirty="0" smtClean="0" sz="1400" spc="5">
                <a:solidFill>
                  <a:srgbClr val="00E0C5"/>
                </a:solidFill>
                <a:latin typeface="Calibri"/>
                <a:cs typeface="Calibri"/>
                <a:hlinkClick r:id="rId4"/>
              </a:rPr>
              <a:t> </a:t>
            </a:r>
            <a:r>
              <a:rPr dirty="0" smtClean="0" sz="1400" spc="-10">
                <a:solidFill>
                  <a:srgbClr val="00E0C5"/>
                </a:solidFill>
                <a:latin typeface="Calibri"/>
                <a:cs typeface="Calibri"/>
                <a:hlinkClick r:id="rId4"/>
              </a:rPr>
              <a:t>V</a:t>
            </a:r>
            <a:r>
              <a:rPr dirty="0" smtClean="0" sz="1400" spc="-10">
                <a:solidFill>
                  <a:srgbClr val="00E0C5"/>
                </a:solidFill>
                <a:latin typeface="Calibri"/>
                <a:cs typeface="Calibri"/>
                <a:hlinkClick r:id="rId4"/>
              </a:rPr>
              <a:t>I</a:t>
            </a:r>
            <a:r>
              <a:rPr dirty="0" smtClean="0" sz="1400" spc="0">
                <a:solidFill>
                  <a:srgbClr val="00E0C5"/>
                </a:solidFill>
                <a:latin typeface="Calibri"/>
                <a:cs typeface="Calibri"/>
                <a:hlinkClick r:id="rId4"/>
              </a:rPr>
              <a:t>DEO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022854" y="2451354"/>
            <a:ext cx="1982723" cy="1324355"/>
          </a:xfrm>
          <a:custGeom>
            <a:avLst/>
            <a:gdLst/>
            <a:ahLst/>
            <a:cxnLst/>
            <a:rect l="l" t="t" r="r" b="b"/>
            <a:pathLst>
              <a:path w="1982724" h="1324355">
                <a:moveTo>
                  <a:pt x="0" y="0"/>
                </a:moveTo>
                <a:lnTo>
                  <a:pt x="1587372" y="0"/>
                </a:lnTo>
                <a:lnTo>
                  <a:pt x="1982723" y="662177"/>
                </a:lnTo>
                <a:lnTo>
                  <a:pt x="1587372" y="1324355"/>
                </a:lnTo>
                <a:lnTo>
                  <a:pt x="0" y="1324355"/>
                </a:lnTo>
                <a:lnTo>
                  <a:pt x="395350" y="662177"/>
                </a:lnTo>
                <a:lnTo>
                  <a:pt x="0" y="0"/>
                </a:lnTo>
                <a:close/>
              </a:path>
            </a:pathLst>
          </a:custGeom>
          <a:ln w="114299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3556761" y="2888274"/>
            <a:ext cx="911225" cy="44894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8270" marR="12700" indent="-116205">
              <a:lnSpc>
                <a:spcPct val="100099"/>
              </a:lnSpc>
            </a:pPr>
            <a:r>
              <a:rPr dirty="0" smtClean="0" sz="1400" spc="-5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dirty="0" smtClean="0" sz="1400" spc="-10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dirty="0" smtClean="0" sz="1400" spc="5">
                <a:solidFill>
                  <a:srgbClr val="18BAD4"/>
                </a:solidFill>
                <a:latin typeface="Calibri"/>
                <a:cs typeface="Calibri"/>
              </a:rPr>
              <a:t>N</a:t>
            </a:r>
            <a:r>
              <a:rPr dirty="0" smtClean="0" sz="1400" spc="0">
                <a:solidFill>
                  <a:srgbClr val="18BAD4"/>
                </a:solidFill>
                <a:latin typeface="Calibri"/>
                <a:cs typeface="Calibri"/>
              </a:rPr>
              <a:t>SULTAR</a:t>
            </a:r>
            <a:r>
              <a:rPr dirty="0" smtClean="0" sz="1400" spc="0">
                <a:solidFill>
                  <a:srgbClr val="18BAD4"/>
                </a:solidFill>
                <a:latin typeface="Calibri"/>
                <a:cs typeface="Calibri"/>
              </a:rPr>
              <a:t> FUENTES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812029" y="2451354"/>
            <a:ext cx="1982724" cy="1324355"/>
          </a:xfrm>
          <a:custGeom>
            <a:avLst/>
            <a:gdLst/>
            <a:ahLst/>
            <a:cxnLst/>
            <a:rect l="l" t="t" r="r" b="b"/>
            <a:pathLst>
              <a:path w="1982724" h="1324355">
                <a:moveTo>
                  <a:pt x="0" y="0"/>
                </a:moveTo>
                <a:lnTo>
                  <a:pt x="1587373" y="0"/>
                </a:lnTo>
                <a:lnTo>
                  <a:pt x="1982724" y="662177"/>
                </a:lnTo>
                <a:lnTo>
                  <a:pt x="1587373" y="1324355"/>
                </a:lnTo>
                <a:lnTo>
                  <a:pt x="0" y="1324355"/>
                </a:lnTo>
                <a:lnTo>
                  <a:pt x="395350" y="662177"/>
                </a:lnTo>
                <a:lnTo>
                  <a:pt x="0" y="0"/>
                </a:lnTo>
                <a:close/>
              </a:path>
            </a:pathLst>
          </a:custGeom>
          <a:ln w="114300">
            <a:solidFill>
              <a:srgbClr val="3192E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5489575" y="2888274"/>
            <a:ext cx="627380" cy="44894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>
              <a:lnSpc>
                <a:spcPct val="100099"/>
              </a:lnSpc>
            </a:pPr>
            <a:r>
              <a:rPr dirty="0" smtClean="0" sz="1400">
                <a:solidFill>
                  <a:srgbClr val="3192E0"/>
                </a:solidFill>
                <a:latin typeface="Calibri"/>
                <a:cs typeface="Calibri"/>
              </a:rPr>
              <a:t>QUIZ</a:t>
            </a:r>
            <a:r>
              <a:rPr dirty="0" smtClean="0" sz="1400" spc="-30">
                <a:solidFill>
                  <a:srgbClr val="3192E0"/>
                </a:solidFill>
                <a:latin typeface="Calibri"/>
                <a:cs typeface="Calibri"/>
              </a:rPr>
              <a:t> </a:t>
            </a:r>
            <a:r>
              <a:rPr dirty="0" smtClean="0" sz="1400" spc="0">
                <a:solidFill>
                  <a:srgbClr val="3192E0"/>
                </a:solidFill>
                <a:latin typeface="Calibri"/>
                <a:cs typeface="Calibri"/>
              </a:rPr>
              <a:t>EN</a:t>
            </a:r>
            <a:r>
              <a:rPr dirty="0" smtClean="0" sz="1400" spc="0">
                <a:solidFill>
                  <a:srgbClr val="3192E0"/>
                </a:solidFill>
                <a:latin typeface="Calibri"/>
                <a:cs typeface="Calibri"/>
              </a:rPr>
              <a:t> </a:t>
            </a:r>
            <a:r>
              <a:rPr dirty="0" smtClean="0" sz="1400" spc="-5">
                <a:solidFill>
                  <a:srgbClr val="3192E0"/>
                </a:solidFill>
                <a:latin typeface="Calibri"/>
                <a:cs typeface="Calibri"/>
              </a:rPr>
              <a:t>C</a:t>
            </a:r>
            <a:r>
              <a:rPr dirty="0" smtClean="0" sz="1400" spc="0">
                <a:solidFill>
                  <a:srgbClr val="3192E0"/>
                </a:solidFill>
                <a:latin typeface="Calibri"/>
                <a:cs typeface="Calibri"/>
              </a:rPr>
              <a:t>A</a:t>
            </a:r>
            <a:r>
              <a:rPr dirty="0" smtClean="0" sz="1400" spc="5">
                <a:solidFill>
                  <a:srgbClr val="3192E0"/>
                </a:solidFill>
                <a:latin typeface="Calibri"/>
                <a:cs typeface="Calibri"/>
              </a:rPr>
              <a:t>N</a:t>
            </a:r>
            <a:r>
              <a:rPr dirty="0" smtClean="0" sz="1400" spc="0">
                <a:solidFill>
                  <a:srgbClr val="3192E0"/>
                </a:solidFill>
                <a:latin typeface="Calibri"/>
                <a:cs typeface="Calibri"/>
              </a:rPr>
              <a:t>VAS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2736850" y="55879"/>
            <a:ext cx="4882515" cy="6350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Fuentes</a:t>
            </a:r>
            <a:r>
              <a:rPr dirty="0" smtClean="0" sz="4000" spc="-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para</a:t>
            </a:r>
            <a:r>
              <a:rPr dirty="0" smtClean="0" sz="4000" spc="-1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consultar: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280541" y="1114297"/>
            <a:ext cx="6223635" cy="351409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90955">
              <a:lnSpc>
                <a:spcPct val="100000"/>
              </a:lnSpc>
            </a:pP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IN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G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LES</a:t>
            </a:r>
            <a:endParaRPr sz="180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0"/>
              </a:spcBef>
            </a:pPr>
            <a:endParaRPr sz="600"/>
          </a:p>
          <a:p>
            <a:pPr marL="1290955">
              <a:lnSpc>
                <a:spcPct val="100000"/>
              </a:lnSpc>
              <a:tabLst>
                <a:tab pos="1607820" algn="l"/>
              </a:tabLst>
            </a:pPr>
            <a:r>
              <a:rPr dirty="0" smtClean="0" sz="1400">
                <a:solidFill>
                  <a:srgbClr val="18BAD4"/>
                </a:solidFill>
                <a:latin typeface="MS Gothic"/>
                <a:cs typeface="MS Gothic"/>
                <a:hlinkClick r:id="rId4"/>
              </a:rPr>
              <a:t>◇	</a:t>
            </a:r>
            <a:r>
              <a:rPr dirty="0" smtClean="0" sz="180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https://www.tut</a:t>
            </a:r>
            <a:r>
              <a:rPr dirty="0" smtClean="0" sz="1800" spc="-1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o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r</a:t>
            </a:r>
            <a:r>
              <a:rPr dirty="0" smtClean="0" sz="1800" spc="-1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i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alspoint.</a:t>
            </a:r>
            <a:r>
              <a:rPr dirty="0" smtClean="0" sz="1800" spc="-1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c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om/py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thon/p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ython_</a:t>
            </a:r>
            <a:endParaRPr sz="1800">
              <a:latin typeface="Calibri"/>
              <a:cs typeface="Calibri"/>
            </a:endParaRPr>
          </a:p>
          <a:p>
            <a:pPr marL="1607820">
              <a:lnSpc>
                <a:spcPct val="100000"/>
              </a:lnSpc>
            </a:pPr>
            <a:r>
              <a:rPr dirty="0" smtClean="0" sz="180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bas</a:t>
            </a:r>
            <a:r>
              <a:rPr dirty="0" smtClean="0" sz="1800" spc="-1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i</a:t>
            </a:r>
            <a:r>
              <a:rPr dirty="0" smtClean="0" sz="1800" spc="-1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c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_operato</a:t>
            </a:r>
            <a:r>
              <a:rPr dirty="0" smtClean="0" sz="1800" spc="-15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r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s.h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tm</a:t>
            </a:r>
            <a:endParaRPr sz="180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3"/>
              </a:spcBef>
            </a:pPr>
            <a:endParaRPr sz="600"/>
          </a:p>
          <a:p>
            <a:pPr marL="1607820" marR="12700" indent="-317500">
              <a:lnSpc>
                <a:spcPct val="100000"/>
              </a:lnSpc>
              <a:tabLst>
                <a:tab pos="1607820" algn="l"/>
              </a:tabLst>
            </a:pPr>
            <a:r>
              <a:rPr dirty="0" smtClean="0" sz="1400">
                <a:solidFill>
                  <a:srgbClr val="18BAD4"/>
                </a:solidFill>
                <a:latin typeface="MS Gothic"/>
                <a:cs typeface="MS Gothic"/>
                <a:hlinkClick r:id="rId6"/>
              </a:rPr>
              <a:t>◇	</a:t>
            </a:r>
            <a:r>
              <a:rPr dirty="0" smtClean="0" sz="1800" u="heavy">
                <a:solidFill>
                  <a:srgbClr val="1154CC"/>
                </a:solidFill>
                <a:latin typeface="Calibri"/>
                <a:cs typeface="Calibri"/>
                <a:hlinkClick r:id="rId6"/>
              </a:rPr>
              <a:t>https://www.tut</a:t>
            </a:r>
            <a:r>
              <a:rPr dirty="0" smtClean="0" sz="1800" spc="-10" u="heavy">
                <a:solidFill>
                  <a:srgbClr val="1154CC"/>
                </a:solidFill>
                <a:latin typeface="Calibri"/>
                <a:cs typeface="Calibri"/>
                <a:hlinkClick r:id="rId6"/>
              </a:rPr>
              <a:t>o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6"/>
              </a:rPr>
              <a:t>r</a:t>
            </a:r>
            <a:r>
              <a:rPr dirty="0" smtClean="0" sz="1800" spc="-10" u="heavy">
                <a:solidFill>
                  <a:srgbClr val="1154CC"/>
                </a:solidFill>
                <a:latin typeface="Calibri"/>
                <a:cs typeface="Calibri"/>
                <a:hlinkClick r:id="rId6"/>
              </a:rPr>
              <a:t>i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6"/>
              </a:rPr>
              <a:t>alspoint.</a:t>
            </a:r>
            <a:r>
              <a:rPr dirty="0" smtClean="0" sz="1800" spc="-10" u="heavy">
                <a:solidFill>
                  <a:srgbClr val="1154CC"/>
                </a:solidFill>
                <a:latin typeface="Calibri"/>
                <a:cs typeface="Calibri"/>
                <a:hlinkClick r:id="rId6"/>
              </a:rPr>
              <a:t>c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6"/>
              </a:rPr>
              <a:t>om/py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6"/>
              </a:rPr>
              <a:t>thon/p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6"/>
              </a:rPr>
              <a:t>ython_</a:t>
            </a:r>
            <a:r>
              <a:rPr dirty="0" smtClean="0" sz="1800" spc="0">
                <a:solidFill>
                  <a:srgbClr val="1154CC"/>
                </a:solidFill>
                <a:latin typeface="Calibri"/>
                <a:cs typeface="Calibri"/>
                <a:hlinkClick r:id="rId6"/>
              </a:rPr>
              <a:t> 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6"/>
              </a:rPr>
              <a:t>ba</a:t>
            </a:r>
            <a:r>
              <a:rPr dirty="0" smtClean="0" sz="1800" spc="5" u="heavy">
                <a:solidFill>
                  <a:srgbClr val="1154CC"/>
                </a:solidFill>
                <a:latin typeface="Calibri"/>
                <a:cs typeface="Calibri"/>
                <a:hlinkClick r:id="rId6"/>
              </a:rPr>
              <a:t>s</a:t>
            </a:r>
            <a:r>
              <a:rPr dirty="0" smtClean="0" sz="1800" spc="-5" u="heavy">
                <a:solidFill>
                  <a:srgbClr val="1154CC"/>
                </a:solidFill>
                <a:latin typeface="Calibri"/>
                <a:cs typeface="Calibri"/>
                <a:hlinkClick r:id="rId6"/>
              </a:rPr>
              <a:t>i</a:t>
            </a:r>
            <a:r>
              <a:rPr dirty="0" smtClean="0" sz="1800" spc="-20" u="heavy">
                <a:solidFill>
                  <a:srgbClr val="1154CC"/>
                </a:solidFill>
                <a:latin typeface="Calibri"/>
                <a:cs typeface="Calibri"/>
                <a:hlinkClick r:id="rId6"/>
              </a:rPr>
              <a:t>c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6"/>
              </a:rPr>
              <a:t>_op</a:t>
            </a:r>
            <a:r>
              <a:rPr dirty="0" smtClean="0" sz="1800" spc="-10" u="heavy">
                <a:solidFill>
                  <a:srgbClr val="1154CC"/>
                </a:solidFill>
                <a:latin typeface="Calibri"/>
                <a:cs typeface="Calibri"/>
                <a:hlinkClick r:id="rId6"/>
              </a:rPr>
              <a:t>erato</a:t>
            </a:r>
            <a:r>
              <a:rPr dirty="0" smtClean="0" sz="1800" spc="-20" u="heavy">
                <a:solidFill>
                  <a:srgbClr val="1154CC"/>
                </a:solidFill>
                <a:latin typeface="Calibri"/>
                <a:cs typeface="Calibri"/>
                <a:hlinkClick r:id="rId6"/>
              </a:rPr>
              <a:t>r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6"/>
              </a:rPr>
              <a:t>s.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6"/>
              </a:rPr>
              <a:t>htm</a:t>
            </a:r>
            <a:endParaRPr sz="180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400"/>
              </a:lnSpc>
              <a:spcBef>
                <a:spcPts val="70"/>
              </a:spcBef>
            </a:pPr>
            <a:endParaRPr sz="1400"/>
          </a:p>
          <a:p>
            <a:pPr marL="12700">
              <a:lnSpc>
                <a:spcPct val="100000"/>
              </a:lnSpc>
            </a:pPr>
            <a:r>
              <a:rPr dirty="0" smtClean="0" sz="1800">
                <a:solidFill>
                  <a:srgbClr val="C5DAEB"/>
                </a:solidFill>
                <a:latin typeface="Calibri"/>
                <a:cs typeface="Calibri"/>
              </a:rPr>
              <a:t>ES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AÑOL</a:t>
            </a:r>
            <a:endParaRPr sz="180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2"/>
              </a:spcBef>
            </a:pPr>
            <a:endParaRPr sz="600"/>
          </a:p>
          <a:p>
            <a:pPr marL="329565" marR="1645285" indent="-317500">
              <a:lnSpc>
                <a:spcPct val="100000"/>
              </a:lnSpc>
              <a:tabLst>
                <a:tab pos="329565" algn="l"/>
              </a:tabLst>
            </a:pPr>
            <a:r>
              <a:rPr dirty="0" smtClean="0" sz="1400">
                <a:solidFill>
                  <a:srgbClr val="18BAD4"/>
                </a:solidFill>
                <a:latin typeface="MS Gothic"/>
                <a:cs typeface="MS Gothic"/>
                <a:hlinkClick r:id="rId7"/>
              </a:rPr>
              <a:t>◇	</a:t>
            </a:r>
            <a:r>
              <a:rPr dirty="0" smtClean="0" sz="1800" u="heavy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https://www.tut</a:t>
            </a:r>
            <a:r>
              <a:rPr dirty="0" smtClean="0" sz="1800" spc="-10" u="heavy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o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r</a:t>
            </a:r>
            <a:r>
              <a:rPr dirty="0" smtClean="0" sz="1800" spc="-10" u="heavy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i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alspoint.</a:t>
            </a:r>
            <a:r>
              <a:rPr dirty="0" smtClean="0" sz="1800" spc="-10" u="heavy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c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om/py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thon/p</a:t>
            </a:r>
            <a:r>
              <a:rPr dirty="0" smtClean="0" sz="1800" spc="-10" u="heavy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yth</a:t>
            </a:r>
            <a:r>
              <a:rPr dirty="0" smtClean="0" sz="1800" spc="-5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 </a:t>
            </a:r>
            <a:r>
              <a:rPr dirty="0" smtClean="0" sz="1800" spc="-5" u="heavy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on_</a:t>
            </a:r>
            <a:r>
              <a:rPr dirty="0" smtClean="0" sz="1800" spc="-5" u="heavy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ba</a:t>
            </a:r>
            <a:r>
              <a:rPr dirty="0" smtClean="0" sz="1800" spc="5" u="heavy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s</a:t>
            </a:r>
            <a:r>
              <a:rPr dirty="0" smtClean="0" sz="1800" spc="-5" u="heavy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i</a:t>
            </a:r>
            <a:r>
              <a:rPr dirty="0" smtClean="0" sz="1800" spc="-20" u="heavy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c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_op</a:t>
            </a:r>
            <a:r>
              <a:rPr dirty="0" smtClean="0" sz="1800" spc="-10" u="heavy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erato</a:t>
            </a:r>
            <a:r>
              <a:rPr dirty="0" smtClean="0" sz="1800" spc="-20" u="heavy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r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s.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htm</a:t>
            </a:r>
            <a:endParaRPr sz="1800">
              <a:latin typeface="Calibri"/>
              <a:cs typeface="Calibri"/>
            </a:endParaRPr>
          </a:p>
          <a:p>
            <a:pPr>
              <a:lnSpc>
                <a:spcPts val="550"/>
              </a:lnSpc>
              <a:spcBef>
                <a:spcPts val="49"/>
              </a:spcBef>
            </a:pPr>
            <a:endParaRPr sz="550"/>
          </a:p>
          <a:p>
            <a:pPr marL="329565" marR="1698625" indent="-317500">
              <a:lnSpc>
                <a:spcPct val="100000"/>
              </a:lnSpc>
              <a:tabLst>
                <a:tab pos="329565" algn="l"/>
              </a:tabLst>
            </a:pPr>
            <a:r>
              <a:rPr dirty="0" smtClean="0" sz="1400">
                <a:solidFill>
                  <a:srgbClr val="18BAD4"/>
                </a:solidFill>
                <a:latin typeface="MS Gothic"/>
                <a:cs typeface="MS Gothic"/>
                <a:hlinkClick r:id="rId8"/>
              </a:rPr>
              <a:t>◇	</a:t>
            </a:r>
            <a:r>
              <a:rPr dirty="0" smtClean="0" sz="1800" u="heavy">
                <a:solidFill>
                  <a:srgbClr val="1154CC"/>
                </a:solidFill>
                <a:latin typeface="Calibri"/>
                <a:cs typeface="Calibri"/>
                <a:hlinkClick r:id="rId8"/>
              </a:rPr>
              <a:t>https://a</a:t>
            </a:r>
            <a:r>
              <a:rPr dirty="0" smtClean="0" sz="1800" spc="-10" u="heavy">
                <a:solidFill>
                  <a:srgbClr val="1154CC"/>
                </a:solidFill>
                <a:latin typeface="Calibri"/>
                <a:cs typeface="Calibri"/>
                <a:hlinkClick r:id="rId8"/>
              </a:rPr>
              <a:t>r</a:t>
            </a:r>
            <a:r>
              <a:rPr dirty="0" smtClean="0" sz="1800" spc="-20" u="heavy">
                <a:solidFill>
                  <a:srgbClr val="1154CC"/>
                </a:solidFill>
                <a:latin typeface="Calibri"/>
                <a:cs typeface="Calibri"/>
                <a:hlinkClick r:id="rId8"/>
              </a:rPr>
              <a:t>c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8"/>
              </a:rPr>
              <a:t>hive.</a:t>
            </a:r>
            <a:r>
              <a:rPr dirty="0" smtClean="0" sz="1800" spc="-10" u="heavy">
                <a:solidFill>
                  <a:srgbClr val="1154CC"/>
                </a:solidFill>
                <a:latin typeface="Calibri"/>
                <a:cs typeface="Calibri"/>
                <a:hlinkClick r:id="rId8"/>
              </a:rPr>
              <a:t>org/d</a:t>
            </a:r>
            <a:r>
              <a:rPr dirty="0" smtClean="0" sz="1800" spc="-5" u="heavy">
                <a:solidFill>
                  <a:srgbClr val="1154CC"/>
                </a:solidFill>
                <a:latin typeface="Calibri"/>
                <a:cs typeface="Calibri"/>
                <a:hlinkClick r:id="rId8"/>
              </a:rPr>
              <a:t>e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8"/>
              </a:rPr>
              <a:t>ta</a:t>
            </a:r>
            <a:r>
              <a:rPr dirty="0" smtClean="0" sz="1800" spc="-10" u="heavy">
                <a:solidFill>
                  <a:srgbClr val="1154CC"/>
                </a:solidFill>
                <a:latin typeface="Calibri"/>
                <a:cs typeface="Calibri"/>
                <a:hlinkClick r:id="rId8"/>
              </a:rPr>
              <a:t>i</a:t>
            </a:r>
            <a:r>
              <a:rPr dirty="0" smtClean="0" sz="1800" spc="-5" u="heavy">
                <a:solidFill>
                  <a:srgbClr val="1154CC"/>
                </a:solidFill>
                <a:latin typeface="Calibri"/>
                <a:cs typeface="Calibri"/>
                <a:hlinkClick r:id="rId8"/>
              </a:rPr>
              <a:t>l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8"/>
              </a:rPr>
              <a:t>s/2014I</a:t>
            </a:r>
            <a:r>
              <a:rPr dirty="0" smtClean="0" sz="1800" spc="5" u="heavy">
                <a:solidFill>
                  <a:srgbClr val="1154CC"/>
                </a:solidFill>
                <a:latin typeface="Calibri"/>
                <a:cs typeface="Calibri"/>
                <a:hlinkClick r:id="rId8"/>
              </a:rPr>
              <a:t>n</a:t>
            </a:r>
            <a:r>
              <a:rPr dirty="0" smtClean="0" sz="1800" spc="-10" u="heavy">
                <a:solidFill>
                  <a:srgbClr val="1154CC"/>
                </a:solidFill>
                <a:latin typeface="Calibri"/>
                <a:cs typeface="Calibri"/>
                <a:hlinkClick r:id="rId8"/>
              </a:rPr>
              <a:t>t</a:t>
            </a:r>
            <a:r>
              <a:rPr dirty="0" smtClean="0" sz="1800" spc="-20" u="heavy">
                <a:solidFill>
                  <a:srgbClr val="1154CC"/>
                </a:solidFill>
                <a:latin typeface="Calibri"/>
                <a:cs typeface="Calibri"/>
                <a:hlinkClick r:id="rId8"/>
              </a:rPr>
              <a:t>r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8"/>
              </a:rPr>
              <a:t>oduc</a:t>
            </a:r>
            <a:r>
              <a:rPr dirty="0" smtClean="0" sz="1800" spc="-10" u="heavy">
                <a:solidFill>
                  <a:srgbClr val="1154CC"/>
                </a:solidFill>
                <a:latin typeface="Calibri"/>
                <a:cs typeface="Calibri"/>
                <a:hlinkClick r:id="rId8"/>
              </a:rPr>
              <a:t>c</a:t>
            </a:r>
            <a:r>
              <a:rPr dirty="0" smtClean="0" sz="1800" spc="-5" u="heavy">
                <a:solidFill>
                  <a:srgbClr val="1154CC"/>
                </a:solidFill>
                <a:latin typeface="Calibri"/>
                <a:cs typeface="Calibri"/>
                <a:hlinkClick r:id="rId8"/>
              </a:rPr>
              <a:t>i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8"/>
              </a:rPr>
              <a:t>on</a:t>
            </a:r>
            <a:r>
              <a:rPr dirty="0" smtClean="0" sz="1800" spc="0">
                <a:solidFill>
                  <a:srgbClr val="1154CC"/>
                </a:solidFill>
                <a:latin typeface="Calibri"/>
                <a:cs typeface="Calibri"/>
                <a:hlinkClick r:id="rId8"/>
              </a:rPr>
              <a:t> </a:t>
            </a:r>
            <a:r>
              <a:rPr dirty="0" smtClean="0" sz="1800" spc="-10" u="heavy">
                <a:solidFill>
                  <a:srgbClr val="1154CC"/>
                </a:solidFill>
                <a:latin typeface="Calibri"/>
                <a:cs typeface="Calibri"/>
                <a:hlinkClick r:id="rId8"/>
              </a:rPr>
              <a:t>ALaP</a:t>
            </a:r>
            <a:r>
              <a:rPr dirty="0" smtClean="0" sz="1800" spc="-20" u="heavy">
                <a:solidFill>
                  <a:srgbClr val="1154CC"/>
                </a:solidFill>
                <a:latin typeface="Calibri"/>
                <a:cs typeface="Calibri"/>
                <a:hlinkClick r:id="rId8"/>
              </a:rPr>
              <a:t>r</a:t>
            </a:r>
            <a:r>
              <a:rPr dirty="0" smtClean="0" sz="1800" spc="-10" u="heavy">
                <a:solidFill>
                  <a:srgbClr val="1154CC"/>
                </a:solidFill>
                <a:latin typeface="Calibri"/>
                <a:cs typeface="Calibri"/>
                <a:hlinkClick r:id="rId8"/>
              </a:rPr>
              <a:t>ogramac</a:t>
            </a:r>
            <a:r>
              <a:rPr dirty="0" smtClean="0" sz="1800" spc="-15" u="heavy">
                <a:solidFill>
                  <a:srgbClr val="1154CC"/>
                </a:solidFill>
                <a:latin typeface="Calibri"/>
                <a:cs typeface="Calibri"/>
                <a:hlinkClick r:id="rId8"/>
              </a:rPr>
              <a:t>i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8"/>
              </a:rPr>
              <a:t>onConPython3/pa</a:t>
            </a:r>
            <a:r>
              <a:rPr dirty="0" smtClean="0" sz="1800" spc="-10" u="heavy">
                <a:solidFill>
                  <a:srgbClr val="1154CC"/>
                </a:solidFill>
                <a:latin typeface="Calibri"/>
                <a:cs typeface="Calibri"/>
                <a:hlinkClick r:id="rId8"/>
              </a:rPr>
              <a:t>g</a:t>
            </a:r>
            <a:r>
              <a:rPr dirty="0" smtClean="0" sz="1800" spc="-5" u="heavy">
                <a:solidFill>
                  <a:srgbClr val="1154CC"/>
                </a:solidFill>
                <a:latin typeface="Calibri"/>
                <a:cs typeface="Calibri"/>
                <a:hlinkClick r:id="rId8"/>
              </a:rPr>
              <a:t>e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8"/>
              </a:rPr>
              <a:t>/n31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Maria Isabel Camacho Gonzalez</dc:creator>
  <dc:title>This is your presentation title</dc:title>
  <dcterms:created xsi:type="dcterms:W3CDTF">2019-07-17T11:29:53Z</dcterms:created>
  <dcterms:modified xsi:type="dcterms:W3CDTF">2019-07-17T11:29:53Z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2019-07-15T00:00:00Z</vt:filetime>
  </property>
  <property fmtid="{D5CDD505-2E9C-101B-9397-08002B2CF9AE}" pid="3" name="LastSaved">
    <vt:filetime>2019-07-17T00:00:00Z</vt:filetime>
  </property>
</Properties>
</file>