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2642616" y="9354312"/>
            <a:ext cx="2487167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Relationship Id="rId3" Type="http://schemas.openxmlformats.org/officeDocument/2006/relationships/image" Target="../media/image20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Relationship Id="rId3" Type="http://schemas.openxmlformats.org/officeDocument/2006/relationships/image" Target="../media/image22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Relationship Id="rId3" Type="http://schemas.openxmlformats.org/officeDocument/2006/relationships/image" Target="../media/image24.jp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png"/><Relationship Id="rId3" Type="http://schemas.openxmlformats.org/officeDocument/2006/relationships/image" Target="../media/image8.png"/><Relationship Id="rId4" Type="http://schemas.openxmlformats.org/officeDocument/2006/relationships/image" Target="../media/image9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Relationship Id="rId3" Type="http://schemas.openxmlformats.org/officeDocument/2006/relationships/image" Target="../media/image11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png"/><Relationship Id="rId3" Type="http://schemas.openxmlformats.org/officeDocument/2006/relationships/image" Target="../media/image14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39435" cy="5180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3335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1"/>
              </a:spcBef>
            </a:pPr>
            <a:endParaRPr sz="1200"/>
          </a:p>
          <a:p>
            <a:pPr algn="just" marL="12700" marR="3591560">
              <a:lnSpc>
                <a:spcPct val="100000"/>
              </a:lnSpc>
            </a:pP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9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.1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 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 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x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"/>
              </a:spcBef>
            </a:pPr>
            <a:endParaRPr sz="800"/>
          </a:p>
          <a:p>
            <a:pPr algn="just" marL="12700" marR="16510">
              <a:lnSpc>
                <a:spcPct val="109700"/>
              </a:lnSpc>
            </a:pP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ro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“Da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3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”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2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arar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2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le</a:t>
            </a:r>
            <a:r>
              <a:rPr dirty="0" smtClean="0" sz="1200" spc="-20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-20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ya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10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él 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10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ver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 </a:t>
            </a:r>
            <a:r>
              <a:rPr dirty="0" smtClean="0" sz="1200" spc="10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ve</a:t>
            </a:r>
            <a:r>
              <a:rPr dirty="0" smtClean="0" sz="1200" spc="-2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vel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ad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tr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 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s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í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ayu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6"/>
              </a:spcBef>
            </a:pPr>
            <a:endParaRPr sz="750"/>
          </a:p>
          <a:p>
            <a:pPr algn="just" marL="12700" marR="17780">
              <a:lnSpc>
                <a:spcPct val="110200"/>
              </a:lnSpc>
            </a:pP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ti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z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 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 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rve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é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5">
                <a:latin typeface="Calibri"/>
                <a:cs typeface="Calibri"/>
              </a:rPr>
              <a:t>et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vi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al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é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ya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ma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rt</a:t>
            </a:r>
            <a:r>
              <a:rPr dirty="0" smtClean="0" sz="1200" spc="-2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2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al.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tas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ami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imi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an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iti</a:t>
            </a:r>
            <a:r>
              <a:rPr dirty="0" smtClean="0" sz="1200" spc="-20">
                <a:latin typeface="Calibri"/>
                <a:cs typeface="Calibri"/>
              </a:rPr>
              <a:t>v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mi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3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í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ri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ro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z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8"/>
              </a:spcBef>
            </a:pPr>
            <a:endParaRPr sz="750"/>
          </a:p>
          <a:p>
            <a:pPr algn="just" marL="12700" marR="17145">
              <a:lnSpc>
                <a:spcPct val="109800"/>
              </a:lnSpc>
            </a:pPr>
            <a:r>
              <a:rPr dirty="0" smtClean="0" sz="1200" spc="-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ñ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través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ro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10">
                <a:latin typeface="Calibri"/>
                <a:cs typeface="Calibri"/>
              </a:rPr>
              <a:t> tam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é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ay</a:t>
            </a:r>
            <a:r>
              <a:rPr dirty="0" smtClean="0" sz="1200" spc="-1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ti</a:t>
            </a:r>
            <a:r>
              <a:rPr dirty="0" smtClean="0" sz="1200" spc="-1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través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el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eg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o 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etivos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traté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10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 </a:t>
            </a:r>
            <a:r>
              <a:rPr dirty="0" smtClean="0" sz="1200" spc="-1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ya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2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-1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14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 </a:t>
            </a:r>
            <a:r>
              <a:rPr dirty="0" smtClean="0" sz="1200" spc="-12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2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-1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-1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éle</a:t>
            </a:r>
            <a:r>
              <a:rPr dirty="0" smtClean="0" sz="1200" spc="10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e: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“</a:t>
            </a:r>
            <a:r>
              <a:rPr dirty="0" smtClean="0" sz="1200" spc="-10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lar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2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 mejorar”.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0"/>
              </a:spcBef>
            </a:pPr>
            <a:endParaRPr sz="800"/>
          </a:p>
          <a:p>
            <a:pPr algn="just" marL="12700" marR="12700">
              <a:lnSpc>
                <a:spcPct val="109700"/>
              </a:lnSpc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xi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ten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var</a:t>
            </a:r>
            <a:r>
              <a:rPr dirty="0" smtClean="0" sz="1200" spc="-5">
                <a:latin typeface="Calibri"/>
                <a:cs typeface="Calibri"/>
              </a:rPr>
              <a:t>ias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mi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tas</a:t>
            </a:r>
            <a:r>
              <a:rPr dirty="0" smtClean="0" sz="1200" spc="-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6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ra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mo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25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í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3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én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ñ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ál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x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42"/>
              </a:spcBef>
            </a:pPr>
            <a:endParaRPr sz="900"/>
          </a:p>
          <a:p>
            <a:pPr algn="just" marL="12700" marR="3401060">
              <a:lnSpc>
                <a:spcPct val="100000"/>
              </a:lnSpc>
            </a:pP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st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 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ú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w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x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0"/>
              </a:spcBef>
            </a:pPr>
            <a:endParaRPr sz="800"/>
          </a:p>
          <a:p>
            <a:pPr algn="just" marL="12700" marR="15240" indent="35560">
              <a:lnSpc>
                <a:spcPct val="109700"/>
              </a:lnSpc>
            </a:pPr>
            <a:r>
              <a:rPr dirty="0" smtClean="0" sz="1200" spc="-10">
                <a:latin typeface="Calibri"/>
                <a:cs typeface="Calibri"/>
              </a:rPr>
              <a:t>Para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ti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iza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x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me</a:t>
            </a:r>
            <a:r>
              <a:rPr dirty="0" smtClean="0" sz="1200" spc="-2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ú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werP</a:t>
            </a:r>
            <a:r>
              <a:rPr dirty="0" smtClean="0" sz="1200" spc="-20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vo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: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1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40"/>
              </a:spcBef>
            </a:pPr>
            <a:endParaRPr sz="900"/>
          </a:p>
          <a:p>
            <a:pPr algn="just" marL="12700" marR="3049905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ú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80135" y="5727852"/>
            <a:ext cx="5143246" cy="337121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43245" cy="22637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778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1"/>
              </a:spcBef>
            </a:pPr>
            <a:endParaRPr sz="1200"/>
          </a:p>
          <a:p>
            <a:pPr algn="just" marL="12700" marR="3791585">
              <a:lnSpc>
                <a:spcPct val="100000"/>
              </a:lnSpc>
            </a:pPr>
            <a:r>
              <a:rPr dirty="0" smtClean="0" sz="1200" b="1">
                <a:solidFill>
                  <a:srgbClr val="4471C4"/>
                </a:solidFill>
                <a:latin typeface="Calibri"/>
                <a:cs typeface="Calibri"/>
              </a:rPr>
              <a:t>¿C</a:t>
            </a:r>
            <a:r>
              <a:rPr dirty="0" smtClean="0" sz="1200" spc="-20" b="1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m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cio</a:t>
            </a:r>
            <a:r>
              <a:rPr dirty="0" smtClean="0" sz="1200" spc="-20" b="1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dirty="0" smtClean="0" sz="1200" spc="-2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s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t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b</a:t>
            </a:r>
            <a:r>
              <a:rPr dirty="0" smtClean="0" sz="1200" spc="-25" b="1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s?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"/>
              </a:spcBef>
            </a:pPr>
            <a:endParaRPr sz="800"/>
          </a:p>
          <a:p>
            <a:pPr algn="just" marL="12700" marR="16510">
              <a:lnSpc>
                <a:spcPct val="109700"/>
              </a:lnSpc>
            </a:pPr>
            <a:r>
              <a:rPr dirty="0" smtClean="0" sz="1200" spc="-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la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tre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mi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tos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ra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eg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-5">
                <a:latin typeface="Calibri"/>
                <a:cs typeface="Calibri"/>
              </a:rPr>
              <a:t>ra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ll</a:t>
            </a:r>
            <a:r>
              <a:rPr dirty="0" smtClean="0" sz="1200" spc="-10">
                <a:latin typeface="Calibri"/>
                <a:cs typeface="Calibri"/>
              </a:rPr>
              <a:t>eva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5">
                <a:latin typeface="Calibri"/>
                <a:cs typeface="Calibri"/>
              </a:rPr>
              <a:t>ú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al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zó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te: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J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G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z</a:t>
            </a:r>
            <a:r>
              <a:rPr dirty="0" smtClean="0" sz="1200" spc="0">
                <a:latin typeface="Calibri"/>
                <a:cs typeface="Calibri"/>
              </a:rPr>
              <a:t>ál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z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5">
                <a:latin typeface="Calibri"/>
                <a:cs typeface="Calibri"/>
              </a:rPr>
              <a:t>trar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 la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10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tes</a:t>
            </a:r>
            <a:r>
              <a:rPr dirty="0" smtClean="0" sz="1200" spc="114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ver</a:t>
            </a:r>
            <a:r>
              <a:rPr dirty="0" smtClean="0" sz="1200" spc="1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12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1</a:t>
            </a:r>
            <a:r>
              <a:rPr dirty="0" smtClean="0" sz="1200" spc="-20">
                <a:latin typeface="Calibri"/>
                <a:cs typeface="Calibri"/>
              </a:rPr>
              <a:t>0</a:t>
            </a:r>
            <a:r>
              <a:rPr dirty="0" smtClean="0" sz="1200" spc="-10">
                <a:latin typeface="Calibri"/>
                <a:cs typeface="Calibri"/>
              </a:rPr>
              <a:t>1</a:t>
            </a:r>
            <a:r>
              <a:rPr dirty="0" smtClean="0" sz="1200" spc="114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1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35">
                <a:latin typeface="Calibri"/>
                <a:cs typeface="Calibri"/>
              </a:rPr>
              <a:t> </a:t>
            </a:r>
            <a:r>
              <a:rPr dirty="0" smtClean="0" sz="1200" spc="6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1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il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-5">
                <a:latin typeface="Calibri"/>
                <a:cs typeface="Calibri"/>
              </a:rPr>
              <a:t>ría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2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: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ría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1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6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3"/>
              </a:spcBef>
            </a:pPr>
            <a:endParaRPr sz="750"/>
          </a:p>
          <a:p>
            <a:pPr algn="just" marL="12700" marR="12700">
              <a:lnSpc>
                <a:spcPct val="110400"/>
              </a:lnSpc>
            </a:pPr>
            <a:r>
              <a:rPr dirty="0" smtClean="0" sz="1200">
                <a:latin typeface="Calibri"/>
                <a:cs typeface="Calibri"/>
              </a:rPr>
              <a:t>Ca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5">
                <a:latin typeface="Calibri"/>
                <a:cs typeface="Calibri"/>
              </a:rPr>
              <a:t>ve,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al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ú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r,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eti</a:t>
            </a:r>
            <a:r>
              <a:rPr dirty="0" smtClean="0" sz="1200" spc="8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">
                <a:latin typeface="Calibri"/>
                <a:cs typeface="Calibri"/>
              </a:rPr>
              <a:t> y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tar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va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í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. </a:t>
            </a:r>
            <a:r>
              <a:rPr dirty="0" smtClean="0" sz="1200" spc="-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lla</a:t>
            </a:r>
            <a:r>
              <a:rPr dirty="0" smtClean="0" sz="1200" spc="-10">
                <a:latin typeface="Calibri"/>
                <a:cs typeface="Calibri"/>
              </a:rPr>
              <a:t>ve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va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ervir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ra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la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-10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2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 ta</a:t>
            </a:r>
            <a:r>
              <a:rPr dirty="0" smtClean="0" sz="1200" spc="10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lla</a:t>
            </a:r>
            <a:r>
              <a:rPr dirty="0" smtClean="0" sz="1200" spc="-10">
                <a:latin typeface="Calibri"/>
                <a:cs typeface="Calibri"/>
              </a:rPr>
              <a:t>ve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ia</a:t>
            </a:r>
            <a:r>
              <a:rPr dirty="0" smtClean="0" sz="1200" spc="-5">
                <a:latin typeface="Calibri"/>
                <a:cs typeface="Calibri"/>
              </a:rPr>
              <a:t>: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ú</a:t>
            </a:r>
            <a:r>
              <a:rPr dirty="0" smtClean="0" sz="1200" spc="-10">
                <a:latin typeface="Calibri"/>
                <a:cs typeface="Calibri"/>
              </a:rPr>
              <a:t>mer</a:t>
            </a:r>
            <a:r>
              <a:rPr dirty="0" smtClean="0" sz="1200" spc="-1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</a:t>
            </a:r>
            <a:r>
              <a:rPr dirty="0" smtClean="0" sz="1200" spc="-20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4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5510529"/>
            <a:ext cx="5641340" cy="907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5198745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8"/>
              </a:spcBef>
            </a:pPr>
            <a:endParaRPr sz="750"/>
          </a:p>
          <a:p>
            <a:pPr algn="just" marL="12700" marR="12700">
              <a:lnSpc>
                <a:spcPct val="109800"/>
              </a:lnSpc>
            </a:pPr>
            <a:r>
              <a:rPr dirty="0" smtClean="0" sz="1200" spc="-10">
                <a:latin typeface="Calibri"/>
                <a:cs typeface="Calibri"/>
              </a:rPr>
              <a:t>Para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la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vi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ma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í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el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ve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tá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et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egar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ma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ú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eg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-15">
                <a:latin typeface="Calibri"/>
                <a:cs typeface="Calibri"/>
              </a:rPr>
              <a:t>z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í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117" y="8767762"/>
            <a:ext cx="45529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135" y="2811779"/>
            <a:ext cx="4390009" cy="25858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80135" y="6525259"/>
            <a:ext cx="5247132" cy="21280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38165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1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al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2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10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la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2797175"/>
            <a:ext cx="5643245" cy="33235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14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4471C4"/>
                </a:solidFill>
                <a:latin typeface="Calibri"/>
                <a:cs typeface="Calibri"/>
              </a:rPr>
              <a:t>¿C</a:t>
            </a:r>
            <a:r>
              <a:rPr dirty="0" smtClean="0" sz="1200" spc="-20" b="1">
                <a:solidFill>
                  <a:srgbClr val="4471C4"/>
                </a:solidFill>
                <a:latin typeface="Calibri"/>
                <a:cs typeface="Calibri"/>
              </a:rPr>
              <a:t>ó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m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 c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r 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u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1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j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í</a:t>
            </a:r>
            <a:r>
              <a:rPr dirty="0" smtClean="0" sz="1200" spc="1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?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2"/>
              </a:spcBef>
            </a:pPr>
            <a:endParaRPr sz="750"/>
          </a:p>
          <a:p>
            <a:pPr algn="just" marL="240665" marR="17145">
              <a:lnSpc>
                <a:spcPct val="110400"/>
              </a:lnSpc>
            </a:pPr>
            <a:r>
              <a:rPr dirty="0" smtClean="0" sz="1200" spc="-5">
                <a:latin typeface="Calibri"/>
                <a:cs typeface="Calibri"/>
              </a:rPr>
              <a:t>“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rma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atos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wer</a:t>
            </a:r>
            <a:r>
              <a:rPr dirty="0" smtClean="0" sz="1200" spc="-3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ía.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ti</a:t>
            </a:r>
            <a:r>
              <a:rPr dirty="0" smtClean="0" sz="1200" spc="-1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atos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á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aís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rte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iza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5">
                <a:latin typeface="Calibri"/>
                <a:cs typeface="Calibri"/>
              </a:rPr>
              <a:t>.</a:t>
            </a:r>
            <a:r>
              <a:rPr dirty="0" smtClean="0" sz="1200" spc="-5">
                <a:latin typeface="Calibri"/>
                <a:cs typeface="Calibri"/>
              </a:rPr>
              <a:t>”</a:t>
            </a:r>
            <a:r>
              <a:rPr dirty="0" smtClean="0" sz="700" spc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>
              <a:lnSpc>
                <a:spcPts val="750"/>
              </a:lnSpc>
              <a:spcBef>
                <a:spcPts val="49"/>
              </a:spcBef>
            </a:pPr>
            <a:endParaRPr sz="750"/>
          </a:p>
          <a:p>
            <a:pPr algn="just" marL="240665" marR="17780">
              <a:lnSpc>
                <a:spcPct val="109800"/>
              </a:lnSpc>
            </a:pPr>
            <a:r>
              <a:rPr dirty="0" smtClean="0" sz="1200" spc="-5">
                <a:latin typeface="Calibri"/>
                <a:cs typeface="Calibri"/>
              </a:rPr>
              <a:t>“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an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6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2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3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 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rme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10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ámi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wer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V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w.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mo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eto</a:t>
            </a:r>
            <a:r>
              <a:rPr dirty="0" smtClean="0" sz="1200" spc="-5">
                <a:latin typeface="Calibri"/>
                <a:cs typeface="Calibri"/>
              </a:rPr>
              <a:t> en</a:t>
            </a:r>
            <a:r>
              <a:rPr dirty="0" smtClean="0" sz="1200" spc="-5">
                <a:latin typeface="Calibri"/>
                <a:cs typeface="Calibri"/>
              </a:rPr>
              <a:t>  </a:t>
            </a:r>
            <a:r>
              <a:rPr dirty="0" smtClean="0" sz="1200" spc="-10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  </a:t>
            </a:r>
            <a:r>
              <a:rPr dirty="0" smtClean="0" sz="1200" spc="-114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-5">
                <a:latin typeface="Calibri"/>
                <a:cs typeface="Calibri"/>
              </a:rPr>
              <a:t>  </a:t>
            </a:r>
            <a:r>
              <a:rPr dirty="0" smtClean="0" sz="1200" spc="-114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 </a:t>
            </a:r>
            <a:r>
              <a:rPr dirty="0" smtClean="0" sz="1200" spc="-114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-10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as  </a:t>
            </a:r>
            <a:r>
              <a:rPr dirty="0" smtClean="0" sz="1200" spc="-1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ar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ías  </a:t>
            </a:r>
            <a:r>
              <a:rPr dirty="0" smtClean="0" sz="1200" spc="-1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ili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n  </a:t>
            </a:r>
            <a:r>
              <a:rPr dirty="0" smtClean="0" sz="1200" spc="-1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  </a:t>
            </a:r>
            <a:r>
              <a:rPr dirty="0" smtClean="0" sz="1200" spc="-9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  </a:t>
            </a:r>
            <a:r>
              <a:rPr dirty="0" smtClean="0" sz="1200" spc="-10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ari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  </a:t>
            </a:r>
            <a:r>
              <a:rPr dirty="0" smtClean="0" sz="1200" spc="-12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  </a:t>
            </a:r>
            <a:r>
              <a:rPr dirty="0" smtClean="0" sz="1200" spc="-1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  </a:t>
            </a:r>
            <a:r>
              <a:rPr dirty="0" smtClean="0" sz="1200" spc="-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 </a:t>
            </a:r>
            <a:r>
              <a:rPr dirty="0" smtClean="0" sz="1200" spc="-10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5">
                <a:latin typeface="Calibri"/>
                <a:cs typeface="Calibri"/>
              </a:rPr>
              <a:t>z</a:t>
            </a:r>
            <a:r>
              <a:rPr dirty="0" smtClean="0" sz="1200" spc="0">
                <a:latin typeface="Calibri"/>
                <a:cs typeface="Calibri"/>
              </a:rPr>
              <a:t>ami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tas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atos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10">
                <a:latin typeface="Calibri"/>
                <a:cs typeface="Calibri"/>
              </a:rPr>
              <a:t> al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rme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ámi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7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“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700" spc="0">
                <a:latin typeface="Arial"/>
                <a:cs typeface="Arial"/>
              </a:rPr>
              <a:t>1</a:t>
            </a:r>
            <a:endParaRPr sz="700">
              <a:latin typeface="Arial"/>
              <a:cs typeface="Arial"/>
            </a:endParaRPr>
          </a:p>
          <a:p>
            <a:pPr>
              <a:lnSpc>
                <a:spcPts val="800"/>
              </a:lnSpc>
              <a:spcBef>
                <a:spcPts val="0"/>
              </a:spcBef>
            </a:pPr>
            <a:endParaRPr sz="800"/>
          </a:p>
          <a:p>
            <a:pPr algn="just" marL="240665" marR="17780">
              <a:lnSpc>
                <a:spcPct val="109700"/>
              </a:lnSpc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10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 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ar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 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 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 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el 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5">
                <a:latin typeface="Calibri"/>
                <a:cs typeface="Calibri"/>
              </a:rPr>
              <a:t>á</a:t>
            </a:r>
            <a:r>
              <a:rPr dirty="0" smtClean="0" sz="1200" spc="0">
                <a:latin typeface="Calibri"/>
                <a:cs typeface="Calibri"/>
              </a:rPr>
              <a:t>s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al 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s 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q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ñ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(Catego</a:t>
            </a:r>
            <a:r>
              <a:rPr dirty="0" smtClean="0" sz="1200" spc="-10">
                <a:latin typeface="Calibri"/>
                <a:cs typeface="Calibri"/>
              </a:rPr>
              <a:t>ri</a:t>
            </a:r>
            <a:r>
              <a:rPr dirty="0" smtClean="0" sz="1200" spc="1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ria).</a:t>
            </a:r>
            <a:r>
              <a:rPr dirty="0" smtClean="0" sz="1200" spc="-4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: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F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milia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ilia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ñ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mes</a:t>
            </a:r>
            <a:r>
              <a:rPr dirty="0" smtClean="0" sz="1200" spc="-4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8"/>
              </a:spcBef>
            </a:pPr>
            <a:endParaRPr sz="750"/>
          </a:p>
          <a:p>
            <a:pPr algn="just" marL="240665" marR="12700">
              <a:lnSpc>
                <a:spcPct val="109800"/>
              </a:lnSpc>
            </a:pPr>
            <a:r>
              <a:rPr dirty="0" smtClean="0" sz="1200">
                <a:latin typeface="Calibri"/>
                <a:cs typeface="Calibri"/>
              </a:rPr>
              <a:t>Cam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ia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7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vi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9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6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10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7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0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">
                <a:latin typeface="Calibri"/>
                <a:cs typeface="Calibri"/>
              </a:rPr>
              <a:t> en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10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vam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ñ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Pe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ar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ía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ñ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ia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3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5">
                <a:latin typeface="Calibri"/>
                <a:cs typeface="Calibri"/>
              </a:rPr>
              <a:t>c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ere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–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Cre</a:t>
            </a: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Jer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í</a:t>
            </a:r>
            <a:r>
              <a:rPr dirty="0" smtClean="0" sz="1200" spc="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653" y="7992744"/>
            <a:ext cx="45529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15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135" y="1202182"/>
            <a:ext cx="5180965" cy="14878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308735" y="6225540"/>
            <a:ext cx="5610224" cy="164757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537325" y="441959"/>
            <a:ext cx="16764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4323969"/>
            <a:ext cx="5631815" cy="7067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40665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16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3"/>
              </a:spcBef>
            </a:pPr>
            <a:endParaRPr sz="800"/>
          </a:p>
          <a:p>
            <a:pPr marL="12700" marR="12700">
              <a:lnSpc>
                <a:spcPct val="109700"/>
              </a:lnSpc>
            </a:pP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z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liz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ya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í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tro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ñ</a:t>
            </a:r>
            <a:r>
              <a:rPr dirty="0" smtClean="0" sz="1200" spc="1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2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Pe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20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117" y="7017004"/>
            <a:ext cx="45529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17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8735" y="899794"/>
            <a:ext cx="5610224" cy="3314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80135" y="5136260"/>
            <a:ext cx="2552700" cy="176212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38165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1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eg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ef</a:t>
            </a:r>
            <a:r>
              <a:rPr dirty="0" smtClean="0" sz="1200" spc="-2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ti</a:t>
            </a:r>
            <a:r>
              <a:rPr dirty="0" smtClean="0" sz="1200" spc="10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á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iza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8094385"/>
            <a:ext cx="5641975" cy="4216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9700"/>
              </a:lnSpc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-5">
                <a:latin typeface="Calibri"/>
                <a:cs typeface="Calibri"/>
              </a:rPr>
              <a:t>n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á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riz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al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2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5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á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rte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ere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erva</a:t>
            </a:r>
            <a:r>
              <a:rPr dirty="0" smtClean="0" sz="1200" spc="10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80135" y="1504569"/>
            <a:ext cx="5454903" cy="317626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80135" y="4803140"/>
            <a:ext cx="5577840" cy="319951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38165" cy="10547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/>
          </a:p>
          <a:p>
            <a:pPr algn="just" marL="12700" marR="13970">
              <a:lnSpc>
                <a:spcPct val="109800"/>
              </a:lnSpc>
            </a:pP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vez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1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á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ñ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ya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-5">
                <a:latin typeface="Calibri"/>
                <a:cs typeface="Calibri"/>
              </a:rPr>
              <a:t>tr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egme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tiem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tos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mi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il</a:t>
            </a:r>
            <a:r>
              <a:rPr dirty="0" smtClean="0" sz="1200" spc="-5">
                <a:latin typeface="Calibri"/>
                <a:cs typeface="Calibri"/>
              </a:rPr>
              <a:t>trar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rm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á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38165" cy="8540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/>
          </a:p>
          <a:p>
            <a:pPr marL="12700" marR="18415">
              <a:lnSpc>
                <a:spcPct val="109800"/>
              </a:lnSpc>
            </a:pPr>
            <a:r>
              <a:rPr dirty="0" smtClean="0" sz="1200" spc="-20">
                <a:latin typeface="Calibri"/>
                <a:cs typeface="Calibri"/>
              </a:rPr>
              <a:t>2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4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2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tos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trar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2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tos</a:t>
            </a:r>
            <a:r>
              <a:rPr dirty="0" smtClean="0" sz="1200" spc="5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CO</a:t>
            </a:r>
            <a:r>
              <a:rPr dirty="0" smtClean="0" sz="1200" spc="-15">
                <a:latin typeface="Calibri"/>
                <a:cs typeface="Calibri"/>
              </a:rPr>
              <a:t>M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4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6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 en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Ir.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5119410"/>
            <a:ext cx="5634990" cy="4216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9700"/>
              </a:lnSpc>
            </a:pPr>
            <a:r>
              <a:rPr dirty="0" smtClean="0" sz="1200" spc="-20">
                <a:latin typeface="Calibri"/>
                <a:cs typeface="Calibri"/>
              </a:rPr>
              <a:t>3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-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25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tos</a:t>
            </a:r>
            <a:r>
              <a:rPr dirty="0" smtClean="0" sz="1200" spc="-6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6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75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5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</a:t>
            </a:r>
            <a:r>
              <a:rPr dirty="0" smtClean="0" sz="1200" spc="-25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rP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vo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5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7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x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tr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2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tar</a:t>
            </a:r>
            <a:r>
              <a:rPr dirty="0" smtClean="0" sz="1200" spc="-5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117" y="8160384"/>
            <a:ext cx="37973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80135" y="1402969"/>
            <a:ext cx="5612129" cy="362331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80135" y="5646420"/>
            <a:ext cx="5612129" cy="240334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067117" y="441959"/>
            <a:ext cx="5638165" cy="6534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21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200" spc="-20">
                <a:latin typeface="Calibri"/>
                <a:cs typeface="Calibri"/>
              </a:rPr>
              <a:t>4</a:t>
            </a:r>
            <a:r>
              <a:rPr dirty="0" smtClean="0" sz="1200" spc="0">
                <a:latin typeface="Calibri"/>
                <a:cs typeface="Calibri"/>
              </a:rPr>
              <a:t>.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35">
                <a:latin typeface="Calibri"/>
                <a:cs typeface="Calibri"/>
              </a:rPr>
              <a:t>y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tá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ú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wer</a:t>
            </a:r>
            <a:r>
              <a:rPr dirty="0" smtClean="0" sz="1200" spc="-3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3198748"/>
            <a:ext cx="5641975" cy="22129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527431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4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8"/>
              </a:spcBef>
            </a:pPr>
            <a:endParaRPr sz="750"/>
          </a:p>
          <a:p>
            <a:pPr algn="just" marL="12700" marR="22860">
              <a:lnSpc>
                <a:spcPct val="109800"/>
              </a:lnSpc>
            </a:pP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h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x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tos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y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sea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tro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h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x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g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b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tos.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7"/>
              </a:spcBef>
            </a:pPr>
            <a:endParaRPr sz="750"/>
          </a:p>
          <a:p>
            <a:pPr algn="just" marL="12700" marR="12700">
              <a:lnSpc>
                <a:spcPct val="109800"/>
              </a:lnSpc>
            </a:pP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:</a:t>
            </a:r>
            <a:r>
              <a:rPr dirty="0" smtClean="0" sz="1200" spc="-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b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g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5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tos</a:t>
            </a:r>
            <a:r>
              <a:rPr dirty="0" smtClean="0" sz="1200" spc="-5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-5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st</a:t>
            </a:r>
            <a:r>
              <a:rPr dirty="0" smtClean="0" sz="1200" spc="25" b="1">
                <a:solidFill>
                  <a:srgbClr val="2E5395"/>
                </a:solidFill>
                <a:latin typeface="Calibri"/>
                <a:cs typeface="Calibri"/>
              </a:rPr>
              <a:t>é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:</a:t>
            </a:r>
            <a:r>
              <a:rPr dirty="0" smtClean="0" sz="1200" spc="-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-7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it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tos,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s,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g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ó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b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y</a:t>
            </a:r>
            <a:r>
              <a:rPr dirty="0" smtClean="0" sz="1200" spc="-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g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3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3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tos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 ca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1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,</a:t>
            </a:r>
            <a:r>
              <a:rPr dirty="0" smtClean="0" sz="1200" spc="9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10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10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8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tr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10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á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g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r>
              <a:rPr dirty="0" smtClean="0" sz="1200" spc="10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á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3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10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tre</a:t>
            </a:r>
            <a:r>
              <a:rPr dirty="0" smtClean="0" sz="1200" spc="10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10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fe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tes</a:t>
            </a:r>
            <a:r>
              <a:rPr dirty="0" smtClean="0" sz="1200" spc="10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h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j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x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ista</a:t>
            </a:r>
            <a:r>
              <a:rPr dirty="0" smtClean="0" sz="1200" spc="7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ú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,</a:t>
            </a:r>
            <a:r>
              <a:rPr dirty="0" smtClean="0" sz="1200" spc="5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6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7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ce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6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b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ses</a:t>
            </a:r>
            <a:r>
              <a:rPr dirty="0" smtClean="0" sz="1200" spc="6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6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30" b="1">
                <a:solidFill>
                  <a:srgbClr val="2E5395"/>
                </a:solidFill>
                <a:latin typeface="Calibri"/>
                <a:cs typeface="Calibri"/>
              </a:rPr>
              <a:t>t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6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cam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ll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,</a:t>
            </a:r>
            <a:r>
              <a:rPr dirty="0" smtClean="0" sz="1200" spc="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sta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5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p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ct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fe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tes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h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j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y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tom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4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4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tos</a:t>
            </a:r>
            <a:r>
              <a:rPr dirty="0" smtClean="0" sz="1200" spc="2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30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q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3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s.</a:t>
            </a:r>
            <a:r>
              <a:rPr dirty="0" smtClean="0" sz="1200" spc="3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T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m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3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h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2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x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to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st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d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1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.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1</a:t>
            </a:r>
            <a:r>
              <a:rPr dirty="0" smtClean="0" sz="1200" spc="-20" b="1">
                <a:solidFill>
                  <a:srgbClr val="2E5395"/>
                </a:solidFill>
                <a:latin typeface="Calibri"/>
                <a:cs typeface="Calibri"/>
              </a:rPr>
              <a:t>1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v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r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o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,</a:t>
            </a:r>
            <a:r>
              <a:rPr dirty="0" smtClean="0" sz="1200" spc="3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10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 t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e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s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10" b="1">
                <a:solidFill>
                  <a:srgbClr val="2E5395"/>
                </a:solidFill>
                <a:latin typeface="Calibri"/>
                <a:cs typeface="Calibri"/>
              </a:rPr>
              <a:t>g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e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n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tes</a:t>
            </a:r>
            <a:r>
              <a:rPr dirty="0" smtClean="0" sz="1200" spc="5" b="1">
                <a:solidFill>
                  <a:srgbClr val="2E5395"/>
                </a:solidFill>
                <a:latin typeface="Calibri"/>
                <a:cs typeface="Calibri"/>
              </a:rPr>
              <a:t> 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t</a:t>
            </a:r>
            <a:r>
              <a:rPr dirty="0" smtClean="0" sz="1200" spc="0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15" b="1">
                <a:solidFill>
                  <a:srgbClr val="2E5395"/>
                </a:solidFill>
                <a:latin typeface="Calibri"/>
                <a:cs typeface="Calibri"/>
              </a:rPr>
              <a:t>b</a:t>
            </a:r>
            <a:r>
              <a:rPr dirty="0" smtClean="0" sz="1200" spc="-25" b="1">
                <a:solidFill>
                  <a:srgbClr val="2E5395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a</a:t>
            </a:r>
            <a:r>
              <a:rPr dirty="0" smtClean="0" sz="1200" spc="-5" b="1">
                <a:solidFill>
                  <a:srgbClr val="2E5395"/>
                </a:solidFill>
                <a:latin typeface="Calibri"/>
                <a:cs typeface="Calibri"/>
              </a:rPr>
              <a:t>s: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79817" y="5521959"/>
            <a:ext cx="5612828" cy="0"/>
          </a:xfrm>
          <a:custGeom>
            <a:avLst/>
            <a:gdLst/>
            <a:ahLst/>
            <a:cxnLst/>
            <a:rect l="l" t="t" r="r" b="b"/>
            <a:pathLst>
              <a:path w="5612828" h="0">
                <a:moveTo>
                  <a:pt x="0" y="0"/>
                </a:moveTo>
                <a:lnTo>
                  <a:pt x="5612828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82357" y="5525770"/>
            <a:ext cx="0" cy="2179954"/>
          </a:xfrm>
          <a:custGeom>
            <a:avLst/>
            <a:gdLst/>
            <a:ahLst/>
            <a:cxnLst/>
            <a:rect l="l" t="t" r="r" b="b"/>
            <a:pathLst>
              <a:path w="0" h="2179954">
                <a:moveTo>
                  <a:pt x="0" y="0"/>
                </a:moveTo>
                <a:lnTo>
                  <a:pt x="0" y="217995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079817" y="7708265"/>
            <a:ext cx="5612828" cy="0"/>
          </a:xfrm>
          <a:custGeom>
            <a:avLst/>
            <a:gdLst/>
            <a:ahLst/>
            <a:cxnLst/>
            <a:rect l="l" t="t" r="r" b="b"/>
            <a:pathLst>
              <a:path w="5612828" h="0">
                <a:moveTo>
                  <a:pt x="0" y="0"/>
                </a:moveTo>
                <a:lnTo>
                  <a:pt x="5612828" y="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3862070" y="5525770"/>
            <a:ext cx="0" cy="2179954"/>
          </a:xfrm>
          <a:custGeom>
            <a:avLst/>
            <a:gdLst/>
            <a:ahLst/>
            <a:cxnLst/>
            <a:rect l="l" t="t" r="r" b="b"/>
            <a:pathLst>
              <a:path w="0" h="2179954">
                <a:moveTo>
                  <a:pt x="0" y="0"/>
                </a:moveTo>
                <a:lnTo>
                  <a:pt x="0" y="217995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690106" y="5525770"/>
            <a:ext cx="0" cy="2179954"/>
          </a:xfrm>
          <a:custGeom>
            <a:avLst/>
            <a:gdLst/>
            <a:ahLst/>
            <a:cxnLst/>
            <a:rect l="l" t="t" r="r" b="b"/>
            <a:pathLst>
              <a:path w="0" h="2179954">
                <a:moveTo>
                  <a:pt x="0" y="0"/>
                </a:moveTo>
                <a:lnTo>
                  <a:pt x="0" y="2179954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080135" y="1202182"/>
            <a:ext cx="5610224" cy="187642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151889" y="5523229"/>
            <a:ext cx="2694305" cy="218059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929379" y="5523179"/>
            <a:ext cx="2746375" cy="121912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826" y="441959"/>
            <a:ext cx="9652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079817" y="903224"/>
            <a:ext cx="5612828" cy="0"/>
          </a:xfrm>
          <a:custGeom>
            <a:avLst/>
            <a:gdLst/>
            <a:ahLst/>
            <a:cxnLst/>
            <a:rect l="l" t="t" r="r" b="b"/>
            <a:pathLst>
              <a:path w="5612828" h="0">
                <a:moveTo>
                  <a:pt x="0" y="0"/>
                </a:moveTo>
                <a:lnTo>
                  <a:pt x="5612828" y="0"/>
                </a:lnTo>
              </a:path>
            </a:pathLst>
          </a:custGeom>
          <a:ln w="889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1082357" y="907033"/>
            <a:ext cx="0" cy="2075560"/>
          </a:xfrm>
          <a:custGeom>
            <a:avLst/>
            <a:gdLst/>
            <a:ahLst/>
            <a:cxnLst/>
            <a:rect l="l" t="t" r="r" b="b"/>
            <a:pathLst>
              <a:path w="0" h="2075560">
                <a:moveTo>
                  <a:pt x="0" y="0"/>
                </a:moveTo>
                <a:lnTo>
                  <a:pt x="0" y="20755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1079817" y="2985135"/>
            <a:ext cx="5612828" cy="0"/>
          </a:xfrm>
          <a:custGeom>
            <a:avLst/>
            <a:gdLst/>
            <a:ahLst/>
            <a:cxnLst/>
            <a:rect l="l" t="t" r="r" b="b"/>
            <a:pathLst>
              <a:path w="5612828" h="0">
                <a:moveTo>
                  <a:pt x="0" y="0"/>
                </a:moveTo>
                <a:lnTo>
                  <a:pt x="5612828" y="0"/>
                </a:lnTo>
              </a:path>
            </a:pathLst>
          </a:custGeom>
          <a:ln w="6349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862070" y="907033"/>
            <a:ext cx="0" cy="2075560"/>
          </a:xfrm>
          <a:custGeom>
            <a:avLst/>
            <a:gdLst/>
            <a:ahLst/>
            <a:cxnLst/>
            <a:rect l="l" t="t" r="r" b="b"/>
            <a:pathLst>
              <a:path w="0" h="2075560">
                <a:moveTo>
                  <a:pt x="0" y="0"/>
                </a:moveTo>
                <a:lnTo>
                  <a:pt x="0" y="20755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690106" y="907033"/>
            <a:ext cx="0" cy="2075560"/>
          </a:xfrm>
          <a:custGeom>
            <a:avLst/>
            <a:gdLst/>
            <a:ahLst/>
            <a:cxnLst/>
            <a:rect l="l" t="t" r="r" b="b"/>
            <a:pathLst>
              <a:path w="0" h="2075560">
                <a:moveTo>
                  <a:pt x="0" y="0"/>
                </a:moveTo>
                <a:lnTo>
                  <a:pt x="0" y="2075560"/>
                </a:lnTo>
              </a:path>
            </a:pathLst>
          </a:custGeom>
          <a:ln w="6350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1295653" y="3285235"/>
            <a:ext cx="429006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1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ú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wer</a:t>
            </a:r>
            <a:r>
              <a:rPr dirty="0" smtClean="0" sz="1200" spc="-3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trar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067117" y="5970523"/>
            <a:ext cx="5637530" cy="9067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5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1"/>
              </a:spcBef>
            </a:pPr>
            <a:endParaRPr sz="800"/>
          </a:p>
          <a:p>
            <a:pPr algn="just" marL="469900" marR="12700" indent="-229235">
              <a:lnSpc>
                <a:spcPct val="109700"/>
              </a:lnSpc>
            </a:pPr>
            <a:r>
              <a:rPr dirty="0" smtClean="0" sz="1200" spc="-10">
                <a:latin typeface="Calibri"/>
                <a:cs typeface="Calibri"/>
              </a:rPr>
              <a:t>2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l</a:t>
            </a:r>
            <a:r>
              <a:rPr dirty="0" smtClean="0" sz="1200" spc="1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12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c</a:t>
            </a:r>
            <a:r>
              <a:rPr dirty="0" smtClean="0" sz="1200" spc="12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120">
                <a:latin typeface="Calibri"/>
                <a:cs typeface="Calibri"/>
              </a:rPr>
              <a:t> 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mi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trar</a:t>
            </a:r>
            <a:r>
              <a:rPr dirty="0" smtClean="0" sz="1200" spc="12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4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ta</a:t>
            </a:r>
            <a:r>
              <a:rPr dirty="0" smtClean="0" sz="1200" spc="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2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werP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vo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10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10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me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ú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2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–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tr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rí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ve</a:t>
            </a:r>
            <a:r>
              <a:rPr dirty="0" smtClean="0" sz="1200" spc="-5">
                <a:latin typeface="Calibri"/>
                <a:cs typeface="Calibri"/>
              </a:rPr>
              <a:t>n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var</a:t>
            </a:r>
            <a:r>
              <a:rPr dirty="0" smtClean="0" sz="1200" spc="-15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í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x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li</a:t>
            </a:r>
            <a:r>
              <a:rPr dirty="0" smtClean="0" sz="1200" spc="-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51889" y="906780"/>
            <a:ext cx="2510155" cy="20751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929379" y="906780"/>
            <a:ext cx="2702560" cy="148526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1080135" y="3594100"/>
            <a:ext cx="5610224" cy="22570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826" y="441959"/>
            <a:ext cx="9652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067117" y="3747515"/>
            <a:ext cx="5454650" cy="1006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4699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  <a:p>
            <a:pPr marL="240665" marR="12700" indent="-228600">
              <a:lnSpc>
                <a:spcPts val="1580"/>
              </a:lnSpc>
              <a:spcBef>
                <a:spcPts val="75"/>
              </a:spcBef>
            </a:pPr>
            <a:r>
              <a:rPr dirty="0" smtClean="0" sz="1200" spc="-10">
                <a:latin typeface="Calibri"/>
                <a:cs typeface="Calibri"/>
              </a:rPr>
              <a:t>3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8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3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iá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ex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r,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5">
                <a:latin typeface="Calibri"/>
                <a:cs typeface="Calibri"/>
              </a:rPr>
              <a:t>v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 ex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v</a:t>
            </a:r>
            <a:r>
              <a:rPr dirty="0" smtClean="0" sz="1200" spc="-2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(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to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15">
                <a:latin typeface="Calibri"/>
                <a:cs typeface="Calibri"/>
              </a:rPr>
              <a:t>o</a:t>
            </a:r>
            <a:r>
              <a:rPr dirty="0" smtClean="0" sz="1200" spc="-40">
                <a:latin typeface="Calibri"/>
                <a:cs typeface="Calibri"/>
              </a:rPr>
              <a:t>1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r>
              <a:rPr dirty="0" smtClean="0" sz="1200" spc="-15">
                <a:latin typeface="Calibri"/>
                <a:cs typeface="Calibri"/>
              </a:rPr>
              <a:t>1</a:t>
            </a:r>
            <a:r>
              <a:rPr dirty="0" smtClean="0" sz="1200" spc="-20">
                <a:latin typeface="Calibri"/>
                <a:cs typeface="Calibri"/>
              </a:rPr>
              <a:t>1</a:t>
            </a:r>
            <a:r>
              <a:rPr dirty="0" smtClean="0" sz="1200" spc="0">
                <a:latin typeface="Calibri"/>
                <a:cs typeface="Calibri"/>
              </a:rPr>
              <a:t>Vi</a:t>
            </a:r>
            <a:r>
              <a:rPr dirty="0" smtClean="0" sz="1200" spc="-10">
                <a:latin typeface="Calibri"/>
                <a:cs typeface="Calibri"/>
              </a:rPr>
              <a:t>vero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-10">
                <a:latin typeface="Calibri"/>
                <a:cs typeface="Calibri"/>
              </a:rPr>
              <a:t> 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tiva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ro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ri</a:t>
            </a:r>
            <a:r>
              <a:rPr dirty="0" smtClean="0" sz="1200" spc="-10">
                <a:latin typeface="Calibri"/>
                <a:cs typeface="Calibri"/>
              </a:rPr>
              <a:t>m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ila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mo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z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a.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2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tar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 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ter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im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rta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ó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2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653" y="6658991"/>
            <a:ext cx="5404485" cy="7061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7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49"/>
              </a:spcBef>
            </a:pPr>
            <a:endParaRPr sz="750"/>
          </a:p>
          <a:p>
            <a:pPr marL="241300" marR="12700" indent="-229235">
              <a:lnSpc>
                <a:spcPct val="109700"/>
              </a:lnSpc>
            </a:pPr>
            <a:r>
              <a:rPr dirty="0" smtClean="0" sz="1200" spc="-10">
                <a:latin typeface="Calibri"/>
                <a:cs typeface="Calibri"/>
              </a:rPr>
              <a:t>4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eg</a:t>
            </a: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ve</a:t>
            </a:r>
            <a:r>
              <a:rPr dirty="0" smtClean="0" sz="1200" spc="-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ivo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x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í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 las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tar</a:t>
            </a:r>
            <a:r>
              <a:rPr dirty="0" smtClean="0" sz="1200" spc="-15">
                <a:latin typeface="Calibri"/>
                <a:cs typeface="Calibri"/>
              </a:rPr>
              <a:t>á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.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4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537335" y="899794"/>
            <a:ext cx="5577840" cy="28346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308735" y="4756784"/>
            <a:ext cx="4503674" cy="17862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826" y="441959"/>
            <a:ext cx="9652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653" y="5810250"/>
            <a:ext cx="5400675" cy="6858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8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 marL="241300" marR="12700" indent="-229235">
              <a:lnSpc>
                <a:spcPct val="106900"/>
              </a:lnSpc>
            </a:pPr>
            <a:r>
              <a:rPr dirty="0" smtClean="0" sz="1200" spc="-10">
                <a:latin typeface="Calibri"/>
                <a:cs typeface="Calibri"/>
              </a:rPr>
              <a:t>5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20">
                <a:latin typeface="Calibri"/>
                <a:cs typeface="Calibri"/>
              </a:rPr>
              <a:t>d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be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c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z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gu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mu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on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ya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de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r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ng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308735" y="899794"/>
            <a:ext cx="4447667" cy="479615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826" y="441959"/>
            <a:ext cx="9652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653" y="4494148"/>
            <a:ext cx="5404485" cy="6858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10">
                <a:latin typeface="Calibri"/>
                <a:cs typeface="Calibri"/>
              </a:rPr>
              <a:t>9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3"/>
              </a:spcBef>
            </a:pPr>
            <a:endParaRPr sz="800"/>
          </a:p>
          <a:p>
            <a:pPr marL="241300" marR="12700" indent="-229235">
              <a:lnSpc>
                <a:spcPct val="106900"/>
              </a:lnSpc>
            </a:pPr>
            <a:r>
              <a:rPr dirty="0" smtClean="0" sz="1200" spc="-10">
                <a:latin typeface="Calibri"/>
                <a:cs typeface="Calibri"/>
              </a:rPr>
              <a:t>6</a:t>
            </a:r>
            <a:r>
              <a:rPr dirty="0" smtClean="0" sz="1200" spc="0">
                <a:latin typeface="Calibri"/>
                <a:cs typeface="Calibri"/>
              </a:rPr>
              <a:t>.  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gu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mu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do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de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de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hoj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y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gun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h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pu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20">
                <a:latin typeface="Calibri"/>
                <a:cs typeface="Calibri"/>
              </a:rPr>
              <a:t>ú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295653" y="8572245"/>
            <a:ext cx="2268220" cy="50545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10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)</a:t>
            </a:r>
            <a:r>
              <a:rPr dirty="0" smtClean="0" sz="1200" spc="-5">
                <a:latin typeface="Calibri"/>
                <a:cs typeface="Calibri"/>
              </a:rPr>
              <a:t>  </a:t>
            </a:r>
            <a:r>
              <a:rPr dirty="0" smtClean="0" sz="1200" spc="-7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Per</a:t>
            </a:r>
            <a:r>
              <a:rPr dirty="0" smtClean="0" sz="1200" spc="-5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ia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8735" y="899794"/>
            <a:ext cx="3276473" cy="348424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308735" y="5285740"/>
            <a:ext cx="5257799" cy="327469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295653" y="441959"/>
            <a:ext cx="5409565" cy="20605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r" marR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80"/>
              </a:spcBef>
            </a:pPr>
            <a:endParaRPr sz="1000"/>
          </a:p>
          <a:p>
            <a:pPr marL="241300" marR="12700" indent="-229235">
              <a:lnSpc>
                <a:spcPct val="109800"/>
              </a:lnSpc>
              <a:buFont typeface="Calibri"/>
              <a:buAutoNum type="alphaUcParenR" startAt="2"/>
              <a:tabLst>
                <a:tab pos="241300" algn="l"/>
              </a:tabLst>
            </a:pPr>
            <a:r>
              <a:rPr dirty="0" smtClean="0" sz="1200" spc="-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rra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rm</a:t>
            </a:r>
            <a:r>
              <a:rPr dirty="0" smtClean="0" sz="1200" spc="-2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las </a:t>
            </a:r>
            <a:r>
              <a:rPr dirty="0" smtClean="0" sz="1200" spc="-9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8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 </a:t>
            </a:r>
            <a:r>
              <a:rPr dirty="0" smtClean="0" sz="1200" spc="-8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8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ál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4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 </a:t>
            </a:r>
            <a:r>
              <a:rPr dirty="0" smtClean="0" sz="1200" spc="-10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 </a:t>
            </a:r>
            <a:r>
              <a:rPr dirty="0" smtClean="0" sz="1200" spc="-8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eva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0"/>
              </a:spcBef>
              <a:buFont typeface="Calibri"/>
              <a:buAutoNum type="alphaUcParenR" startAt="2"/>
              <a:tabLst>
                <a:tab pos="241300" algn="l"/>
              </a:tabLst>
            </a:pPr>
            <a:r>
              <a:rPr dirty="0" smtClean="0" sz="1200" spc="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ev</a:t>
            </a:r>
            <a:r>
              <a:rPr dirty="0" smtClean="0" sz="1200" spc="-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á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 marL="241300" marR="13335" indent="-229235">
              <a:lnSpc>
                <a:spcPts val="1580"/>
              </a:lnSpc>
              <a:spcBef>
                <a:spcPts val="75"/>
              </a:spcBef>
              <a:buFont typeface="Calibri"/>
              <a:buAutoNum type="alphaUcParenR" startAt="2"/>
              <a:tabLst>
                <a:tab pos="241300" algn="l"/>
              </a:tabLst>
            </a:pPr>
            <a:r>
              <a:rPr dirty="0" smtClean="0" sz="1200" spc="-10">
                <a:latin typeface="Calibri"/>
                <a:cs typeface="Calibri"/>
              </a:rPr>
              <a:t>Per</a:t>
            </a:r>
            <a:r>
              <a:rPr dirty="0" smtClean="0" sz="1200" spc="-5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5">
                <a:latin typeface="Calibri"/>
                <a:cs typeface="Calibri"/>
              </a:rPr>
              <a:t>te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v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ver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5">
                <a:latin typeface="Calibri"/>
                <a:cs typeface="Calibri"/>
              </a:rPr>
              <a:t>et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vi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ma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4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las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la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es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tre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las o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í</a:t>
            </a:r>
            <a:r>
              <a:rPr dirty="0" smtClean="0" sz="1200" spc="0">
                <a:latin typeface="Calibri"/>
                <a:cs typeface="Calibri"/>
              </a:rPr>
              <a:t>as.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47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200" b="1">
                <a:solidFill>
                  <a:srgbClr val="4471C4"/>
                </a:solidFill>
                <a:latin typeface="Calibri"/>
                <a:cs typeface="Calibri"/>
              </a:rPr>
              <a:t>¿C</a:t>
            </a:r>
            <a:r>
              <a:rPr dirty="0" smtClean="0" sz="1200" spc="-20" b="1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m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mtClean="0" sz="1200" spc="-15" b="1">
                <a:solidFill>
                  <a:srgbClr val="4471C4"/>
                </a:solidFill>
                <a:latin typeface="Calibri"/>
                <a:cs typeface="Calibri"/>
              </a:rPr>
              <a:t>h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a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e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r</a:t>
            </a:r>
            <a:r>
              <a:rPr dirty="0" smtClean="0" sz="1200" spc="10" b="1">
                <a:solidFill>
                  <a:srgbClr val="4471C4"/>
                </a:solidFill>
                <a:latin typeface="Calibri"/>
                <a:cs typeface="Calibri"/>
              </a:rPr>
              <a:t> 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cá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c</a:t>
            </a:r>
            <a:r>
              <a:rPr dirty="0" smtClean="0" sz="1200" spc="-10" b="1">
                <a:solidFill>
                  <a:srgbClr val="4471C4"/>
                </a:solidFill>
                <a:latin typeface="Calibri"/>
                <a:cs typeface="Calibri"/>
              </a:rPr>
              <a:t>u</a:t>
            </a:r>
            <a:r>
              <a:rPr dirty="0" smtClean="0" sz="1200" spc="-5" b="1">
                <a:solidFill>
                  <a:srgbClr val="4471C4"/>
                </a:solidFill>
                <a:latin typeface="Calibri"/>
                <a:cs typeface="Calibri"/>
              </a:rPr>
              <a:t>l</a:t>
            </a:r>
            <a:r>
              <a:rPr dirty="0" smtClean="0" sz="1200" spc="-20" b="1">
                <a:solidFill>
                  <a:srgbClr val="4471C4"/>
                </a:solidFill>
                <a:latin typeface="Calibri"/>
                <a:cs typeface="Calibri"/>
              </a:rPr>
              <a:t>o</a:t>
            </a:r>
            <a:r>
              <a:rPr dirty="0" smtClean="0" sz="1200" spc="0" b="1">
                <a:solidFill>
                  <a:srgbClr val="4471C4"/>
                </a:solidFill>
                <a:latin typeface="Calibri"/>
                <a:cs typeface="Calibri"/>
              </a:rPr>
              <a:t>s?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5653" y="6897623"/>
            <a:ext cx="5406390" cy="1410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11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43"/>
              </a:spcBef>
            </a:pPr>
            <a:endParaRPr sz="900"/>
          </a:p>
          <a:p>
            <a:pPr marL="241300" indent="-229235">
              <a:lnSpc>
                <a:spcPct val="100000"/>
              </a:lnSpc>
              <a:buFont typeface="Calibri"/>
              <a:buAutoNum type="arabicParenR"/>
              <a:tabLst>
                <a:tab pos="241300" algn="l"/>
              </a:tabLst>
            </a:pPr>
            <a:r>
              <a:rPr dirty="0" smtClean="0" sz="1200" spc="5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tre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lí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en</a:t>
            </a:r>
            <a:r>
              <a:rPr dirty="0" smtClean="0" sz="1200" spc="-10">
                <a:latin typeface="Calibri"/>
                <a:cs typeface="Calibri"/>
              </a:rPr>
              <a:t> el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15">
                <a:latin typeface="Calibri"/>
                <a:cs typeface="Calibri"/>
              </a:rPr>
              <a:t>á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endParaRPr sz="1200">
              <a:latin typeface="Calibri"/>
              <a:cs typeface="Calibri"/>
            </a:endParaRPr>
          </a:p>
          <a:p>
            <a:pPr marL="241300" indent="-229235">
              <a:lnSpc>
                <a:spcPct val="100000"/>
              </a:lnSpc>
              <a:spcBef>
                <a:spcPts val="140"/>
              </a:spcBef>
              <a:buFont typeface="Calibri"/>
              <a:buAutoNum type="arabicParenR"/>
              <a:tabLst>
                <a:tab pos="241300" algn="l"/>
              </a:tabLst>
            </a:pPr>
            <a:r>
              <a:rPr dirty="0" smtClean="0" sz="1200" spc="-10">
                <a:latin typeface="Calibri"/>
                <a:cs typeface="Calibri"/>
              </a:rPr>
              <a:t>A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endParaRPr sz="1200">
              <a:latin typeface="Calibri"/>
              <a:cs typeface="Calibri"/>
            </a:endParaRPr>
          </a:p>
          <a:p>
            <a:pPr marL="241300" marR="12700" indent="-229235">
              <a:lnSpc>
                <a:spcPct val="109700"/>
              </a:lnSpc>
              <a:buFont typeface="Calibri"/>
              <a:buAutoNum type="arabicParenR"/>
              <a:tabLst>
                <a:tab pos="241300" algn="l"/>
              </a:tabLst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f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las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ál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-3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b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-20">
                <a:latin typeface="Calibri"/>
                <a:cs typeface="Calibri"/>
              </a:rPr>
              <a:t>p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z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=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3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4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b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am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2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-5">
                <a:latin typeface="Calibri"/>
                <a:cs typeface="Calibri"/>
              </a:rPr>
              <a:t>err</a:t>
            </a:r>
            <a:r>
              <a:rPr dirty="0" smtClean="0" sz="1200" spc="-2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tre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[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]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39"/>
              </a:spcBef>
            </a:pPr>
            <a:endParaRPr sz="900"/>
          </a:p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j</a:t>
            </a:r>
            <a:r>
              <a:rPr dirty="0" smtClean="0" sz="1200" spc="-10">
                <a:latin typeface="Calibri"/>
                <a:cs typeface="Calibri"/>
              </a:rPr>
              <a:t>em</a:t>
            </a:r>
            <a:r>
              <a:rPr dirty="0" smtClean="0" sz="1200" spc="0">
                <a:latin typeface="Calibri"/>
                <a:cs typeface="Calibri"/>
              </a:rPr>
              <a:t>p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ál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308735" y="2611120"/>
            <a:ext cx="4409694" cy="417652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graphicFrame>
        <p:nvGraphicFramePr>
          <p:cNvPr id="4" name="object 4"/>
          <p:cNvGraphicFramePr>
            <a:graphicFrameLocks noGrp="1"/>
          </p:cNvGraphicFramePr>
          <p:nvPr/>
        </p:nvGraphicFramePr>
        <p:xfrm>
          <a:off x="1307719" y="8413749"/>
          <a:ext cx="5388737" cy="5781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395"/>
                <a:gridCol w="2718816"/>
              </a:tblGrid>
              <a:tr h="19303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mtClean="0" sz="12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x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ó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n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Cál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la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b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las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49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507">
                <a:tc>
                  <a:txBody>
                    <a:bodyPr/>
                    <a:lstStyle/>
                    <a:p>
                      <a:pPr marL="65405" marR="67945">
                        <a:lnSpc>
                          <a:spcPct val="1014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Cal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la </a:t>
                      </a:r>
                      <a:r>
                        <a:rPr dirty="0" smtClean="0" sz="1200" spc="-12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tas </a:t>
                      </a:r>
                      <a:r>
                        <a:rPr dirty="0" smtClean="0" sz="1200" spc="-13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3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2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m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lti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li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re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tar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io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Pre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49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6608826" y="441959"/>
            <a:ext cx="96520" cy="187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1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7117" y="2139355"/>
            <a:ext cx="5636895" cy="6223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9700"/>
              </a:lnSpc>
            </a:pPr>
            <a:r>
              <a:rPr dirty="0" smtClean="0" sz="1200" spc="-5">
                <a:latin typeface="Calibri"/>
                <a:cs typeface="Calibri"/>
              </a:rPr>
              <a:t>U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v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z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h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h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ál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5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,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-5">
                <a:latin typeface="Calibri"/>
                <a:cs typeface="Calibri"/>
              </a:rPr>
              <a:t>t</a:t>
            </a:r>
            <a:r>
              <a:rPr dirty="0" smtClean="0" sz="1200" spc="-3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r,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re</a:t>
            </a:r>
            <a:r>
              <a:rPr dirty="0" smtClean="0" sz="1200" spc="-5">
                <a:latin typeface="Calibri"/>
                <a:cs typeface="Calibri"/>
              </a:rPr>
              <a:t>v</a:t>
            </a:r>
            <a:r>
              <a:rPr dirty="0" smtClean="0" sz="1200" spc="-2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q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7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90">
                <a:latin typeface="Calibri"/>
                <a:cs typeface="Calibri"/>
              </a:rPr>
              <a:t> 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tre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in</a:t>
            </a:r>
            <a:r>
              <a:rPr dirty="0" smtClean="0" sz="1200" spc="7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-15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ú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9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er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y</a:t>
            </a:r>
            <a:r>
              <a:rPr dirty="0" smtClean="0" sz="1200" spc="6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-1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8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ú</a:t>
            </a:r>
            <a:r>
              <a:rPr dirty="0" smtClean="0" sz="1200" spc="0">
                <a:latin typeface="Calibri"/>
                <a:cs typeface="Calibri"/>
              </a:rPr>
              <a:t>lti</a:t>
            </a:r>
            <a:r>
              <a:rPr dirty="0" smtClean="0" sz="1200" spc="-20">
                <a:latin typeface="Calibri"/>
                <a:cs typeface="Calibri"/>
              </a:rPr>
              <a:t>m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ar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30">
                <a:latin typeface="Calibri"/>
                <a:cs typeface="Calibri"/>
              </a:rPr>
              <a:t> </a:t>
            </a:r>
            <a:r>
              <a:rPr dirty="0" smtClean="0" sz="1200" spc="-2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tit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1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e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20">
                <a:latin typeface="Calibri"/>
                <a:cs typeface="Calibri"/>
              </a:rPr>
              <a:t>l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“</a:t>
            </a:r>
            <a:r>
              <a:rPr dirty="0" smtClean="0" sz="1200" spc="-25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0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al</a:t>
            </a:r>
            <a:r>
              <a:rPr dirty="0" smtClean="0" sz="1200" spc="-10">
                <a:latin typeface="Calibri"/>
                <a:cs typeface="Calibri"/>
              </a:rPr>
              <a:t>c</a:t>
            </a:r>
            <a:r>
              <a:rPr dirty="0" smtClean="0" sz="1200" spc="5">
                <a:latin typeface="Calibri"/>
                <a:cs typeface="Calibri"/>
              </a:rPr>
              <a:t>u</a:t>
            </a:r>
            <a:r>
              <a:rPr dirty="0" smtClean="0" sz="1200" spc="0">
                <a:latin typeface="Calibri"/>
                <a:cs typeface="Calibri"/>
              </a:rPr>
              <a:t>l</a:t>
            </a:r>
            <a:r>
              <a:rPr dirty="0" smtClean="0" sz="1200" spc="-15">
                <a:latin typeface="Calibri"/>
                <a:cs typeface="Calibri"/>
              </a:rPr>
              <a:t>a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1</a:t>
            </a:r>
            <a:r>
              <a:rPr dirty="0" smtClean="0" sz="1200" spc="0">
                <a:latin typeface="Calibri"/>
                <a:cs typeface="Calibri"/>
              </a:rPr>
              <a:t>”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p</a:t>
            </a:r>
            <a:r>
              <a:rPr dirty="0" smtClean="0" sz="1200" spc="50">
                <a:latin typeface="Calibri"/>
                <a:cs typeface="Calibri"/>
              </a:rPr>
              <a:t>a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0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d</a:t>
            </a:r>
            <a:r>
              <a:rPr dirty="0" smtClean="0" sz="1200" spc="0">
                <a:latin typeface="Calibri"/>
                <a:cs typeface="Calibri"/>
              </a:rPr>
              <a:t>i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el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25">
                <a:latin typeface="Calibri"/>
                <a:cs typeface="Calibri"/>
              </a:rPr>
              <a:t>r</a:t>
            </a:r>
            <a:r>
              <a:rPr dirty="0" smtClean="0" sz="1200" spc="0">
                <a:latin typeface="Calibri"/>
                <a:cs typeface="Calibri"/>
              </a:rPr>
              <a:t>e.</a:t>
            </a:r>
            <a:r>
              <a:rPr dirty="0" smtClean="0" sz="1200" spc="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n</a:t>
            </a:r>
            <a:r>
              <a:rPr dirty="0" smtClean="0" sz="1200" spc="35">
                <a:latin typeface="Calibri"/>
                <a:cs typeface="Calibri"/>
              </a:rPr>
              <a:t> 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15">
                <a:latin typeface="Calibri"/>
                <a:cs typeface="Calibri"/>
              </a:rPr>
              <a:t>s</a:t>
            </a:r>
            <a:r>
              <a:rPr dirty="0" smtClean="0" sz="1200" spc="-30">
                <a:latin typeface="Calibri"/>
                <a:cs typeface="Calibri"/>
              </a:rPr>
              <a:t>t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15">
                <a:latin typeface="Calibri"/>
                <a:cs typeface="Calibri"/>
              </a:rPr>
              <a:t>c</a:t>
            </a:r>
            <a:r>
              <a:rPr dirty="0" smtClean="0" sz="1200" spc="0">
                <a:latin typeface="Calibri"/>
                <a:cs typeface="Calibri"/>
              </a:rPr>
              <a:t>a</a:t>
            </a:r>
            <a:r>
              <a:rPr dirty="0" smtClean="0" sz="1200" spc="-10">
                <a:latin typeface="Calibri"/>
                <a:cs typeface="Calibri"/>
              </a:rPr>
              <a:t>s</a:t>
            </a:r>
            <a:r>
              <a:rPr dirty="0" smtClean="0" sz="1200" spc="0">
                <a:latin typeface="Calibri"/>
                <a:cs typeface="Calibri"/>
              </a:rPr>
              <a:t>o</a:t>
            </a:r>
            <a:r>
              <a:rPr dirty="0" smtClean="0" sz="1200" spc="10">
                <a:latin typeface="Calibri"/>
                <a:cs typeface="Calibri"/>
              </a:rPr>
              <a:t> </a:t>
            </a:r>
            <a:r>
              <a:rPr dirty="0" smtClean="0" sz="1200" spc="0">
                <a:latin typeface="Calibri"/>
                <a:cs typeface="Calibri"/>
              </a:rPr>
              <a:t>lo</a:t>
            </a:r>
            <a:r>
              <a:rPr dirty="0" smtClean="0" sz="1200" spc="-10">
                <a:latin typeface="Calibri"/>
                <a:cs typeface="Calibri"/>
              </a:rPr>
              <a:t> </a:t>
            </a:r>
            <a:r>
              <a:rPr dirty="0" smtClean="0" sz="1200" spc="5">
                <a:latin typeface="Calibri"/>
                <a:cs typeface="Calibri"/>
              </a:rPr>
              <a:t>n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-3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b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5">
                <a:latin typeface="Calibri"/>
                <a:cs typeface="Calibri"/>
              </a:rPr>
              <a:t>a</a:t>
            </a:r>
            <a:r>
              <a:rPr dirty="0" smtClean="0" sz="1200" spc="0">
                <a:latin typeface="Calibri"/>
                <a:cs typeface="Calibri"/>
              </a:rPr>
              <a:t>m</a:t>
            </a:r>
            <a:r>
              <a:rPr dirty="0" smtClean="0" sz="1200" spc="5">
                <a:latin typeface="Calibri"/>
                <a:cs typeface="Calibri"/>
              </a:rPr>
              <a:t>o</a:t>
            </a:r>
            <a:r>
              <a:rPr dirty="0" smtClean="0" sz="1200" spc="0">
                <a:latin typeface="Calibri"/>
                <a:cs typeface="Calibri"/>
              </a:rPr>
              <a:t>s</a:t>
            </a:r>
            <a:r>
              <a:rPr dirty="0" smtClean="0" sz="1200" spc="-5">
                <a:latin typeface="Calibri"/>
                <a:cs typeface="Calibri"/>
              </a:rPr>
              <a:t> </a:t>
            </a:r>
            <a:r>
              <a:rPr dirty="0" smtClean="0" sz="1200" spc="-5">
                <a:latin typeface="Calibri"/>
                <a:cs typeface="Calibri"/>
              </a:rPr>
              <a:t>I</a:t>
            </a:r>
            <a:r>
              <a:rPr dirty="0" smtClean="0" sz="1200" spc="-25">
                <a:latin typeface="Calibri"/>
                <a:cs typeface="Calibri"/>
              </a:rPr>
              <a:t>M</a:t>
            </a:r>
            <a:r>
              <a:rPr dirty="0" smtClean="0" sz="1200" spc="-10">
                <a:latin typeface="Calibri"/>
                <a:cs typeface="Calibri"/>
              </a:rPr>
              <a:t>P</a:t>
            </a:r>
            <a:r>
              <a:rPr dirty="0" smtClean="0" sz="1200" spc="-25">
                <a:latin typeface="Calibri"/>
                <a:cs typeface="Calibri"/>
              </a:rPr>
              <a:t>O</a:t>
            </a:r>
            <a:r>
              <a:rPr dirty="0" smtClean="0" sz="1200" spc="-5">
                <a:latin typeface="Calibri"/>
                <a:cs typeface="Calibri"/>
              </a:rPr>
              <a:t>R</a:t>
            </a:r>
            <a:r>
              <a:rPr dirty="0" smtClean="0" sz="1200" spc="-10">
                <a:latin typeface="Calibri"/>
                <a:cs typeface="Calibri"/>
              </a:rPr>
              <a:t>T</a:t>
            </a:r>
            <a:r>
              <a:rPr dirty="0" smtClean="0" sz="1200" spc="-10">
                <a:latin typeface="Calibri"/>
                <a:cs typeface="Calibri"/>
              </a:rPr>
              <a:t>E</a:t>
            </a:r>
            <a:r>
              <a:rPr dirty="0" smtClean="0" sz="1200" spc="0"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067117" y="8236584"/>
            <a:ext cx="455295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latin typeface="Calibri"/>
                <a:cs typeface="Calibri"/>
              </a:rPr>
              <a:t>Im</a:t>
            </a:r>
            <a:r>
              <a:rPr dirty="0" smtClean="0" sz="1200" spc="-20">
                <a:latin typeface="Calibri"/>
                <a:cs typeface="Calibri"/>
              </a:rPr>
              <a:t>g</a:t>
            </a:r>
            <a:r>
              <a:rPr dirty="0" smtClean="0" sz="1200" spc="-10">
                <a:latin typeface="Calibri"/>
                <a:cs typeface="Calibri"/>
              </a:rPr>
              <a:t>-</a:t>
            </a:r>
            <a:r>
              <a:rPr dirty="0" smtClean="0" sz="1200" spc="-20">
                <a:latin typeface="Calibri"/>
                <a:cs typeface="Calibri"/>
              </a:rPr>
              <a:t>12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0135" y="2867914"/>
            <a:ext cx="5600699" cy="5257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1307719" y="898778"/>
          <a:ext cx="5388737" cy="9615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660395"/>
                <a:gridCol w="2718816"/>
              </a:tblGrid>
              <a:tr h="19304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Pre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io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IVA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Pre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.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6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49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3039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mtClean="0" sz="12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xtrae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ñ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erta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=Y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Cam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49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190500">
                <a:tc>
                  <a:txBody>
                    <a:bodyPr/>
                    <a:lstStyle/>
                    <a:p>
                      <a:pPr marL="65405">
                        <a:lnSpc>
                          <a:spcPct val="100000"/>
                        </a:lnSpc>
                      </a:pPr>
                      <a:r>
                        <a:rPr dirty="0" smtClean="0" sz="12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xtrae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(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Cam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h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)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49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8890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77317">
                <a:tc>
                  <a:txBody>
                    <a:bodyPr/>
                    <a:lstStyle/>
                    <a:p>
                      <a:pPr marL="65405" marR="67945">
                        <a:lnSpc>
                          <a:spcPct val="101499"/>
                        </a:lnSpc>
                      </a:pP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o </a:t>
                      </a:r>
                      <a:r>
                        <a:rPr dirty="0" smtClean="0" sz="1200" spc="-6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é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te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is </a:t>
                      </a:r>
                      <a:r>
                        <a:rPr dirty="0" smtClean="0" sz="12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-2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 </a:t>
                      </a:r>
                      <a:r>
                        <a:rPr dirty="0" smtClean="0" sz="12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8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2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ri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ad </a:t>
                      </a:r>
                      <a:r>
                        <a:rPr dirty="0" smtClean="0" sz="1200" spc="-7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ál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s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50">
                      <a:solidFill>
                        <a:srgbClr val="000000"/>
                      </a:solidFill>
                      <a:prstDash val="solid"/>
                    </a:lnL>
                    <a:lnR w="6349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9400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Calibri"/>
                          <a:cs typeface="Calibri"/>
                        </a:rPr>
                        <a:t>=(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Pre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-5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-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to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]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)*</a:t>
                      </a:r>
                      <a:r>
                        <a:rPr dirty="0" smtClean="0" sz="1200" spc="10">
                          <a:latin typeface="Calibri"/>
                          <a:cs typeface="Calibri"/>
                        </a:rPr>
                        <a:t>[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xi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te</a:t>
                      </a:r>
                      <a:r>
                        <a:rPr dirty="0" smtClean="0" sz="12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200" spc="-1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ia</a:t>
                      </a:r>
                      <a:r>
                        <a:rPr dirty="0" smtClean="0" sz="1200" spc="0">
                          <a:latin typeface="Calibri"/>
                          <a:cs typeface="Calibri"/>
                        </a:rPr>
                        <a:t>]</a:t>
                      </a:r>
                      <a:endParaRPr sz="12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6349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8890">
                      <a:solidFill>
                        <a:srgbClr val="000000"/>
                      </a:solidFill>
                      <a:prstDash val="solid"/>
                    </a:lnT>
                    <a:lnB w="6349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CPU</dc:creator>
  <dcterms:created xsi:type="dcterms:W3CDTF">2019-07-19T16:49:09Z</dcterms:created>
  <dcterms:modified xsi:type="dcterms:W3CDTF">2019-07-19T16:49:09Z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