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35.png"/><Relationship Id="rId4" Type="http://schemas.openxmlformats.org/officeDocument/2006/relationships/image" Target="../media/image36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g"/><Relationship Id="rId5" Type="http://schemas.openxmlformats.org/officeDocument/2006/relationships/hyperlink" Target="https://www.sinnexus.com/business_intelligence/cuadro_mando_integral.aspx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43151" y="1437258"/>
            <a:ext cx="5455920" cy="22390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>
              <a:lnSpc>
                <a:spcPct val="100000"/>
              </a:lnSpc>
            </a:pPr>
            <a:r>
              <a:rPr dirty="0" smtClean="0" sz="4800">
                <a:solidFill>
                  <a:srgbClr val="18BAD4"/>
                </a:solidFill>
                <a:latin typeface="Calibri"/>
                <a:cs typeface="Calibri"/>
              </a:rPr>
              <a:t>1</a:t>
            </a:r>
            <a:r>
              <a:rPr dirty="0" smtClean="0" sz="4800" spc="10">
                <a:solidFill>
                  <a:srgbClr val="18BAD4"/>
                </a:solidFill>
                <a:latin typeface="Calibri"/>
                <a:cs typeface="Calibri"/>
              </a:rPr>
              <a:t>.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r>
              <a:rPr dirty="0" smtClean="0" sz="4800" spc="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Man</a:t>
            </a:r>
            <a:r>
              <a:rPr dirty="0" smtClean="0" sz="4800" spc="-2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jo</a:t>
            </a:r>
            <a:r>
              <a:rPr dirty="0" smtClean="0" sz="48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de Bases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 de datos</a:t>
            </a:r>
            <a:r>
              <a:rPr dirty="0" smtClean="0" sz="4800" spc="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con</a:t>
            </a:r>
            <a:r>
              <a:rPr dirty="0" smtClean="0" sz="4800" spc="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Power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 Pivot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9072" y="4849177"/>
            <a:ext cx="3314065" cy="234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1400" spc="-1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dirty="0" smtClean="0" sz="1400" spc="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b</a:t>
            </a:r>
            <a:r>
              <a:rPr dirty="0" smtClean="0" sz="1400" spc="-1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14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1400" spc="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do p</a:t>
            </a:r>
            <a:r>
              <a:rPr dirty="0" smtClean="0" sz="1400" spc="-1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14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1400" spc="-5">
                <a:solidFill>
                  <a:srgbClr val="18BAD4"/>
                </a:solidFill>
                <a:latin typeface="Calibri"/>
                <a:cs typeface="Calibri"/>
              </a:rPr>
              <a:t>:</a:t>
            </a:r>
            <a:r>
              <a:rPr dirty="0" smtClean="0" sz="14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MSC</a:t>
            </a:r>
            <a:r>
              <a:rPr dirty="0" smtClean="0" sz="14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Ro</a:t>
            </a:r>
            <a:r>
              <a:rPr dirty="0" smtClean="0" sz="1400" spc="-5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ío</a:t>
            </a:r>
            <a:r>
              <a:rPr dirty="0" smtClean="0" sz="14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Vil</a:t>
            </a:r>
            <a:r>
              <a:rPr dirty="0" smtClean="0" sz="1400" spc="-5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dirty="0" smtClean="0" sz="1400" spc="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1400" spc="-10">
                <a:solidFill>
                  <a:srgbClr val="18BAD4"/>
                </a:solidFill>
                <a:latin typeface="Calibri"/>
                <a:cs typeface="Calibri"/>
              </a:rPr>
              <a:t>gómez</a:t>
            </a:r>
            <a:r>
              <a:rPr dirty="0" smtClean="0" sz="14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1400" spc="-1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dirty="0" smtClean="0" sz="1400" spc="-15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14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1400" spc="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da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6379"/>
            <a:ext cx="1323339" cy="1145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059180"/>
            <a:ext cx="695960" cy="708660"/>
          </a:xfrm>
          <a:custGeom>
            <a:avLst/>
            <a:gdLst/>
            <a:ahLst/>
            <a:cxnLst/>
            <a:rect l="l" t="t" r="r" b="b"/>
            <a:pathLst>
              <a:path w="695960" h="708660">
                <a:moveTo>
                  <a:pt x="0" y="571325"/>
                </a:moveTo>
                <a:lnTo>
                  <a:pt x="78769" y="708660"/>
                </a:lnTo>
                <a:lnTo>
                  <a:pt x="492734" y="708660"/>
                </a:lnTo>
                <a:lnTo>
                  <a:pt x="695960" y="354330"/>
                </a:lnTo>
                <a:lnTo>
                  <a:pt x="492734" y="0"/>
                </a:lnTo>
                <a:lnTo>
                  <a:pt x="78769" y="0"/>
                </a:lnTo>
                <a:lnTo>
                  <a:pt x="0" y="137334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37540" y="1440180"/>
            <a:ext cx="429259" cy="370840"/>
          </a:xfrm>
          <a:custGeom>
            <a:avLst/>
            <a:gdLst/>
            <a:ahLst/>
            <a:cxnLst/>
            <a:rect l="l" t="t" r="r" b="b"/>
            <a:pathLst>
              <a:path w="429259" h="370840">
                <a:moveTo>
                  <a:pt x="322910" y="0"/>
                </a:moveTo>
                <a:lnTo>
                  <a:pt x="106349" y="0"/>
                </a:lnTo>
                <a:lnTo>
                  <a:pt x="0" y="185420"/>
                </a:lnTo>
                <a:lnTo>
                  <a:pt x="106349" y="370840"/>
                </a:lnTo>
                <a:lnTo>
                  <a:pt x="322910" y="370840"/>
                </a:lnTo>
                <a:lnTo>
                  <a:pt x="429259" y="185420"/>
                </a:lnTo>
                <a:lnTo>
                  <a:pt x="32291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496060" y="0"/>
            <a:ext cx="820420" cy="579120"/>
          </a:xfrm>
          <a:custGeom>
            <a:avLst/>
            <a:gdLst/>
            <a:ahLst/>
            <a:cxnLst/>
            <a:rect l="l" t="t" r="r" b="b"/>
            <a:pathLst>
              <a:path w="820420" h="579120">
                <a:moveTo>
                  <a:pt x="0" y="223520"/>
                </a:moveTo>
                <a:lnTo>
                  <a:pt x="203962" y="579120"/>
                </a:lnTo>
                <a:lnTo>
                  <a:pt x="616458" y="579120"/>
                </a:lnTo>
                <a:lnTo>
                  <a:pt x="820420" y="223520"/>
                </a:lnTo>
                <a:lnTo>
                  <a:pt x="692215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6060" y="0"/>
            <a:ext cx="128204" cy="223520"/>
          </a:xfrm>
          <a:custGeom>
            <a:avLst/>
            <a:gdLst/>
            <a:ahLst/>
            <a:cxnLst/>
            <a:rect l="l" t="t" r="r" b="b"/>
            <a:pathLst>
              <a:path w="128204" h="223520">
                <a:moveTo>
                  <a:pt x="128204" y="0"/>
                </a:moveTo>
                <a:lnTo>
                  <a:pt x="0" y="2235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27659" y="88900"/>
            <a:ext cx="358140" cy="309879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269278" y="0"/>
                </a:moveTo>
                <a:lnTo>
                  <a:pt x="88861" y="0"/>
                </a:lnTo>
                <a:lnTo>
                  <a:pt x="0" y="154939"/>
                </a:lnTo>
                <a:lnTo>
                  <a:pt x="88861" y="309879"/>
                </a:lnTo>
                <a:lnTo>
                  <a:pt x="269278" y="309879"/>
                </a:lnTo>
                <a:lnTo>
                  <a:pt x="358140" y="154939"/>
                </a:lnTo>
                <a:lnTo>
                  <a:pt x="26927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729739" y="182879"/>
            <a:ext cx="81280" cy="185420"/>
          </a:xfrm>
          <a:custGeom>
            <a:avLst/>
            <a:gdLst/>
            <a:ahLst/>
            <a:cxnLst/>
            <a:rect l="l" t="t" r="r" b="b"/>
            <a:pathLst>
              <a:path w="81280" h="185420">
                <a:moveTo>
                  <a:pt x="81280" y="0"/>
                </a:moveTo>
                <a:lnTo>
                  <a:pt x="0" y="0"/>
                </a:lnTo>
                <a:lnTo>
                  <a:pt x="0" y="185420"/>
                </a:lnTo>
                <a:lnTo>
                  <a:pt x="81280" y="185420"/>
                </a:lnTo>
                <a:lnTo>
                  <a:pt x="81280" y="50927"/>
                </a:lnTo>
                <a:lnTo>
                  <a:pt x="49911" y="50927"/>
                </a:lnTo>
                <a:lnTo>
                  <a:pt x="46990" y="50292"/>
                </a:lnTo>
                <a:lnTo>
                  <a:pt x="35306" y="35941"/>
                </a:lnTo>
                <a:lnTo>
                  <a:pt x="35814" y="32893"/>
                </a:lnTo>
                <a:lnTo>
                  <a:pt x="49911" y="21082"/>
                </a:lnTo>
                <a:lnTo>
                  <a:pt x="81280" y="21082"/>
                </a:lnTo>
                <a:lnTo>
                  <a:pt x="81280" y="0"/>
                </a:lnTo>
                <a:close/>
              </a:path>
              <a:path w="81280" h="185420">
                <a:moveTo>
                  <a:pt x="81280" y="21082"/>
                </a:moveTo>
                <a:lnTo>
                  <a:pt x="49911" y="21082"/>
                </a:lnTo>
                <a:lnTo>
                  <a:pt x="52959" y="21590"/>
                </a:lnTo>
                <a:lnTo>
                  <a:pt x="58039" y="23622"/>
                </a:lnTo>
                <a:lnTo>
                  <a:pt x="64643" y="35941"/>
                </a:lnTo>
                <a:lnTo>
                  <a:pt x="64135" y="38989"/>
                </a:lnTo>
                <a:lnTo>
                  <a:pt x="49911" y="50927"/>
                </a:lnTo>
                <a:lnTo>
                  <a:pt x="81280" y="50927"/>
                </a:lnTo>
                <a:lnTo>
                  <a:pt x="81280" y="2108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823720" y="60960"/>
            <a:ext cx="256540" cy="325119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2080" y="0"/>
                </a:moveTo>
                <a:lnTo>
                  <a:pt x="104012" y="30734"/>
                </a:lnTo>
                <a:lnTo>
                  <a:pt x="99949" y="42417"/>
                </a:lnTo>
                <a:lnTo>
                  <a:pt x="84200" y="77215"/>
                </a:lnTo>
                <a:lnTo>
                  <a:pt x="76454" y="86867"/>
                </a:lnTo>
                <a:lnTo>
                  <a:pt x="69342" y="94106"/>
                </a:lnTo>
                <a:lnTo>
                  <a:pt x="52578" y="109981"/>
                </a:lnTo>
                <a:lnTo>
                  <a:pt x="30099" y="130428"/>
                </a:lnTo>
                <a:lnTo>
                  <a:pt x="0" y="130428"/>
                </a:lnTo>
                <a:lnTo>
                  <a:pt x="0" y="281177"/>
                </a:lnTo>
                <a:lnTo>
                  <a:pt x="31623" y="281177"/>
                </a:lnTo>
                <a:lnTo>
                  <a:pt x="41782" y="286257"/>
                </a:lnTo>
                <a:lnTo>
                  <a:pt x="56134" y="292353"/>
                </a:lnTo>
                <a:lnTo>
                  <a:pt x="94868" y="307213"/>
                </a:lnTo>
                <a:lnTo>
                  <a:pt x="149987" y="322072"/>
                </a:lnTo>
                <a:lnTo>
                  <a:pt x="180086" y="325119"/>
                </a:lnTo>
                <a:lnTo>
                  <a:pt x="196342" y="325119"/>
                </a:lnTo>
                <a:lnTo>
                  <a:pt x="233044" y="311276"/>
                </a:lnTo>
                <a:lnTo>
                  <a:pt x="234569" y="296544"/>
                </a:lnTo>
                <a:lnTo>
                  <a:pt x="234061" y="292862"/>
                </a:lnTo>
                <a:lnTo>
                  <a:pt x="233044" y="289813"/>
                </a:lnTo>
                <a:lnTo>
                  <a:pt x="231012" y="286765"/>
                </a:lnTo>
                <a:lnTo>
                  <a:pt x="227965" y="284225"/>
                </a:lnTo>
                <a:lnTo>
                  <a:pt x="230505" y="283717"/>
                </a:lnTo>
                <a:lnTo>
                  <a:pt x="243840" y="250951"/>
                </a:lnTo>
                <a:lnTo>
                  <a:pt x="243840" y="246379"/>
                </a:lnTo>
                <a:lnTo>
                  <a:pt x="243331" y="243839"/>
                </a:lnTo>
                <a:lnTo>
                  <a:pt x="242316" y="241807"/>
                </a:lnTo>
                <a:lnTo>
                  <a:pt x="239649" y="238251"/>
                </a:lnTo>
                <a:lnTo>
                  <a:pt x="236600" y="235203"/>
                </a:lnTo>
                <a:lnTo>
                  <a:pt x="239141" y="234695"/>
                </a:lnTo>
                <a:lnTo>
                  <a:pt x="250952" y="202437"/>
                </a:lnTo>
                <a:lnTo>
                  <a:pt x="250952" y="197357"/>
                </a:lnTo>
                <a:lnTo>
                  <a:pt x="243331" y="186054"/>
                </a:lnTo>
                <a:lnTo>
                  <a:pt x="245363" y="185547"/>
                </a:lnTo>
                <a:lnTo>
                  <a:pt x="256540" y="153415"/>
                </a:lnTo>
                <a:lnTo>
                  <a:pt x="255524" y="148209"/>
                </a:lnTo>
                <a:lnTo>
                  <a:pt x="206502" y="128269"/>
                </a:lnTo>
                <a:lnTo>
                  <a:pt x="132080" y="123189"/>
                </a:lnTo>
                <a:lnTo>
                  <a:pt x="135636" y="117093"/>
                </a:lnTo>
                <a:lnTo>
                  <a:pt x="138684" y="109981"/>
                </a:lnTo>
                <a:lnTo>
                  <a:pt x="141731" y="102235"/>
                </a:lnTo>
                <a:lnTo>
                  <a:pt x="143763" y="94106"/>
                </a:lnTo>
                <a:lnTo>
                  <a:pt x="145923" y="85851"/>
                </a:lnTo>
                <a:lnTo>
                  <a:pt x="147955" y="77215"/>
                </a:lnTo>
                <a:lnTo>
                  <a:pt x="149987" y="60325"/>
                </a:lnTo>
                <a:lnTo>
                  <a:pt x="151511" y="44957"/>
                </a:lnTo>
                <a:lnTo>
                  <a:pt x="152527" y="32257"/>
                </a:lnTo>
                <a:lnTo>
                  <a:pt x="152527" y="16890"/>
                </a:lnTo>
                <a:lnTo>
                  <a:pt x="136144" y="507"/>
                </a:lnTo>
                <a:lnTo>
                  <a:pt x="13208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203294" y="1270000"/>
            <a:ext cx="165005" cy="287020"/>
          </a:xfrm>
          <a:custGeom>
            <a:avLst/>
            <a:gdLst/>
            <a:ahLst/>
            <a:cxnLst/>
            <a:rect l="l" t="t" r="r" b="b"/>
            <a:pathLst>
              <a:path w="165005" h="287020">
                <a:moveTo>
                  <a:pt x="146996" y="0"/>
                </a:moveTo>
                <a:lnTo>
                  <a:pt x="17914" y="0"/>
                </a:lnTo>
                <a:lnTo>
                  <a:pt x="14180" y="380"/>
                </a:lnTo>
                <a:lnTo>
                  <a:pt x="0" y="270001"/>
                </a:lnTo>
                <a:lnTo>
                  <a:pt x="248" y="272669"/>
                </a:lnTo>
                <a:lnTo>
                  <a:pt x="17914" y="287020"/>
                </a:lnTo>
                <a:lnTo>
                  <a:pt x="146996" y="287020"/>
                </a:lnTo>
                <a:lnTo>
                  <a:pt x="164721" y="272034"/>
                </a:lnTo>
                <a:lnTo>
                  <a:pt x="82455" y="272034"/>
                </a:lnTo>
                <a:lnTo>
                  <a:pt x="80080" y="271652"/>
                </a:lnTo>
                <a:lnTo>
                  <a:pt x="70568" y="260096"/>
                </a:lnTo>
                <a:lnTo>
                  <a:pt x="70911" y="257683"/>
                </a:lnTo>
                <a:lnTo>
                  <a:pt x="82455" y="248158"/>
                </a:lnTo>
                <a:lnTo>
                  <a:pt x="165005" y="248158"/>
                </a:lnTo>
                <a:lnTo>
                  <a:pt x="165005" y="233172"/>
                </a:lnTo>
                <a:lnTo>
                  <a:pt x="17914" y="233172"/>
                </a:lnTo>
                <a:lnTo>
                  <a:pt x="17914" y="35813"/>
                </a:lnTo>
                <a:lnTo>
                  <a:pt x="165005" y="35813"/>
                </a:lnTo>
                <a:lnTo>
                  <a:pt x="165005" y="21462"/>
                </a:lnTo>
                <a:lnTo>
                  <a:pt x="77362" y="21462"/>
                </a:lnTo>
                <a:lnTo>
                  <a:pt x="75648" y="21082"/>
                </a:lnTo>
                <a:lnTo>
                  <a:pt x="74632" y="20447"/>
                </a:lnTo>
                <a:lnTo>
                  <a:pt x="73628" y="19050"/>
                </a:lnTo>
                <a:lnTo>
                  <a:pt x="73286" y="17779"/>
                </a:lnTo>
                <a:lnTo>
                  <a:pt x="73628" y="16001"/>
                </a:lnTo>
                <a:lnTo>
                  <a:pt x="75648" y="13970"/>
                </a:lnTo>
                <a:lnTo>
                  <a:pt x="77362" y="13588"/>
                </a:lnTo>
                <a:lnTo>
                  <a:pt x="164436" y="13588"/>
                </a:lnTo>
                <a:lnTo>
                  <a:pt x="163646" y="10922"/>
                </a:lnTo>
                <a:lnTo>
                  <a:pt x="150730" y="380"/>
                </a:lnTo>
                <a:lnTo>
                  <a:pt x="146996" y="0"/>
                </a:lnTo>
                <a:close/>
              </a:path>
              <a:path w="165005" h="287020">
                <a:moveTo>
                  <a:pt x="165005" y="248158"/>
                </a:moveTo>
                <a:lnTo>
                  <a:pt x="82455" y="248158"/>
                </a:lnTo>
                <a:lnTo>
                  <a:pt x="84830" y="248538"/>
                </a:lnTo>
                <a:lnTo>
                  <a:pt x="87217" y="249174"/>
                </a:lnTo>
                <a:lnTo>
                  <a:pt x="94342" y="260096"/>
                </a:lnTo>
                <a:lnTo>
                  <a:pt x="93999" y="262509"/>
                </a:lnTo>
                <a:lnTo>
                  <a:pt x="82455" y="272034"/>
                </a:lnTo>
                <a:lnTo>
                  <a:pt x="164721" y="272034"/>
                </a:lnTo>
                <a:lnTo>
                  <a:pt x="164910" y="270001"/>
                </a:lnTo>
                <a:lnTo>
                  <a:pt x="165005" y="248158"/>
                </a:lnTo>
                <a:close/>
              </a:path>
              <a:path w="165005" h="287020">
                <a:moveTo>
                  <a:pt x="165005" y="35813"/>
                </a:moveTo>
                <a:lnTo>
                  <a:pt x="146996" y="35813"/>
                </a:lnTo>
                <a:lnTo>
                  <a:pt x="146996" y="233172"/>
                </a:lnTo>
                <a:lnTo>
                  <a:pt x="165005" y="233172"/>
                </a:lnTo>
                <a:lnTo>
                  <a:pt x="165005" y="35813"/>
                </a:lnTo>
                <a:close/>
              </a:path>
              <a:path w="165005" h="287020">
                <a:moveTo>
                  <a:pt x="164436" y="13588"/>
                </a:moveTo>
                <a:lnTo>
                  <a:pt x="87548" y="13588"/>
                </a:lnTo>
                <a:lnTo>
                  <a:pt x="89237" y="13970"/>
                </a:lnTo>
                <a:lnTo>
                  <a:pt x="90278" y="14986"/>
                </a:lnTo>
                <a:lnTo>
                  <a:pt x="91281" y="16001"/>
                </a:lnTo>
                <a:lnTo>
                  <a:pt x="91624" y="17779"/>
                </a:lnTo>
                <a:lnTo>
                  <a:pt x="91281" y="19050"/>
                </a:lnTo>
                <a:lnTo>
                  <a:pt x="90278" y="20447"/>
                </a:lnTo>
                <a:lnTo>
                  <a:pt x="89237" y="21082"/>
                </a:lnTo>
                <a:lnTo>
                  <a:pt x="87548" y="21462"/>
                </a:lnTo>
                <a:lnTo>
                  <a:pt x="165005" y="21462"/>
                </a:lnTo>
                <a:lnTo>
                  <a:pt x="164981" y="17779"/>
                </a:lnTo>
                <a:lnTo>
                  <a:pt x="164662" y="14350"/>
                </a:lnTo>
                <a:lnTo>
                  <a:pt x="164436" y="13588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01981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1981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01981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9" y="12192"/>
                </a:lnTo>
                <a:lnTo>
                  <a:pt x="3644" y="17780"/>
                </a:lnTo>
                <a:lnTo>
                  <a:pt x="7264" y="22352"/>
                </a:lnTo>
                <a:lnTo>
                  <a:pt x="12700" y="25273"/>
                </a:lnTo>
                <a:lnTo>
                  <a:pt x="69837" y="44704"/>
                </a:lnTo>
                <a:lnTo>
                  <a:pt x="76200" y="45720"/>
                </a:lnTo>
                <a:lnTo>
                  <a:pt x="82537" y="44704"/>
                </a:lnTo>
                <a:lnTo>
                  <a:pt x="139700" y="25273"/>
                </a:lnTo>
                <a:lnTo>
                  <a:pt x="145135" y="22352"/>
                </a:lnTo>
                <a:lnTo>
                  <a:pt x="148755" y="17780"/>
                </a:lnTo>
                <a:lnTo>
                  <a:pt x="151472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004608" y="725169"/>
            <a:ext cx="53263" cy="248919"/>
          </a:xfrm>
          <a:custGeom>
            <a:avLst/>
            <a:gdLst/>
            <a:ahLst/>
            <a:cxnLst/>
            <a:rect l="l" t="t" r="r" b="b"/>
            <a:pathLst>
              <a:path w="53263" h="248919">
                <a:moveTo>
                  <a:pt x="53263" y="248919"/>
                </a:moveTo>
                <a:lnTo>
                  <a:pt x="22034" y="106299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905510" y="516890"/>
            <a:ext cx="383540" cy="457200"/>
          </a:xfrm>
          <a:custGeom>
            <a:avLst/>
            <a:gdLst/>
            <a:ahLst/>
            <a:cxnLst/>
            <a:rect l="l" t="t" r="r" b="b"/>
            <a:pathLst>
              <a:path w="383540" h="457200">
                <a:moveTo>
                  <a:pt x="268122" y="457200"/>
                </a:moveTo>
                <a:lnTo>
                  <a:pt x="272669" y="437261"/>
                </a:lnTo>
                <a:lnTo>
                  <a:pt x="279019" y="418211"/>
                </a:lnTo>
                <a:lnTo>
                  <a:pt x="286296" y="400176"/>
                </a:lnTo>
                <a:lnTo>
                  <a:pt x="294462" y="383794"/>
                </a:lnTo>
                <a:lnTo>
                  <a:pt x="303568" y="368426"/>
                </a:lnTo>
                <a:lnTo>
                  <a:pt x="312635" y="353060"/>
                </a:lnTo>
                <a:lnTo>
                  <a:pt x="332638" y="324104"/>
                </a:lnTo>
                <a:lnTo>
                  <a:pt x="342646" y="309625"/>
                </a:lnTo>
                <a:lnTo>
                  <a:pt x="351713" y="295148"/>
                </a:lnTo>
                <a:lnTo>
                  <a:pt x="374396" y="248031"/>
                </a:lnTo>
                <a:lnTo>
                  <a:pt x="382651" y="201040"/>
                </a:lnTo>
                <a:lnTo>
                  <a:pt x="383540" y="191008"/>
                </a:lnTo>
                <a:lnTo>
                  <a:pt x="378968" y="152146"/>
                </a:lnTo>
                <a:lnTo>
                  <a:pt x="359918" y="99568"/>
                </a:lnTo>
                <a:lnTo>
                  <a:pt x="327190" y="56134"/>
                </a:lnTo>
                <a:lnTo>
                  <a:pt x="282638" y="23622"/>
                </a:lnTo>
                <a:lnTo>
                  <a:pt x="229946" y="3683"/>
                </a:lnTo>
                <a:lnTo>
                  <a:pt x="191770" y="0"/>
                </a:lnTo>
                <a:lnTo>
                  <a:pt x="153593" y="3683"/>
                </a:lnTo>
                <a:lnTo>
                  <a:pt x="117246" y="15367"/>
                </a:lnTo>
                <a:lnTo>
                  <a:pt x="69964" y="43434"/>
                </a:lnTo>
                <a:lnTo>
                  <a:pt x="32727" y="84200"/>
                </a:lnTo>
                <a:lnTo>
                  <a:pt x="9105" y="133985"/>
                </a:lnTo>
                <a:lnTo>
                  <a:pt x="0" y="191008"/>
                </a:lnTo>
                <a:lnTo>
                  <a:pt x="4546" y="229997"/>
                </a:lnTo>
                <a:lnTo>
                  <a:pt x="23621" y="280670"/>
                </a:lnTo>
                <a:lnTo>
                  <a:pt x="50901" y="324104"/>
                </a:lnTo>
                <a:lnTo>
                  <a:pt x="70904" y="353060"/>
                </a:lnTo>
                <a:lnTo>
                  <a:pt x="79971" y="368426"/>
                </a:lnTo>
                <a:lnTo>
                  <a:pt x="89077" y="383794"/>
                </a:lnTo>
                <a:lnTo>
                  <a:pt x="97243" y="400176"/>
                </a:lnTo>
                <a:lnTo>
                  <a:pt x="104521" y="418211"/>
                </a:lnTo>
                <a:lnTo>
                  <a:pt x="110871" y="437261"/>
                </a:lnTo>
                <a:lnTo>
                  <a:pt x="115417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136688" y="725169"/>
            <a:ext cx="53263" cy="248919"/>
          </a:xfrm>
          <a:custGeom>
            <a:avLst/>
            <a:gdLst/>
            <a:ahLst/>
            <a:cxnLst/>
            <a:rect l="l" t="t" r="r" b="b"/>
            <a:pathLst>
              <a:path w="53263" h="248919">
                <a:moveTo>
                  <a:pt x="53263" y="0"/>
                </a:moveTo>
                <a:lnTo>
                  <a:pt x="31229" y="106299"/>
                </a:lnTo>
                <a:lnTo>
                  <a:pt x="0" y="24891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030008" y="717550"/>
            <a:ext cx="134543" cy="27939"/>
          </a:xfrm>
          <a:custGeom>
            <a:avLst/>
            <a:gdLst/>
            <a:ahLst/>
            <a:cxnLst/>
            <a:rect l="l" t="t" r="r" b="b"/>
            <a:pathLst>
              <a:path w="134543" h="27939">
                <a:moveTo>
                  <a:pt x="0" y="2666"/>
                </a:moveTo>
                <a:lnTo>
                  <a:pt x="30911" y="27939"/>
                </a:lnTo>
                <a:lnTo>
                  <a:pt x="61823" y="2666"/>
                </a:lnTo>
                <a:lnTo>
                  <a:pt x="64541" y="888"/>
                </a:lnTo>
                <a:lnTo>
                  <a:pt x="67271" y="0"/>
                </a:lnTo>
                <a:lnTo>
                  <a:pt x="70002" y="888"/>
                </a:lnTo>
                <a:lnTo>
                  <a:pt x="72720" y="2666"/>
                </a:lnTo>
                <a:lnTo>
                  <a:pt x="103632" y="27939"/>
                </a:lnTo>
                <a:lnTo>
                  <a:pt x="134543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01981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35279" y="1841500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826" y="0"/>
                </a:moveTo>
                <a:lnTo>
                  <a:pt x="125183" y="508"/>
                </a:lnTo>
                <a:lnTo>
                  <a:pt x="118554" y="1015"/>
                </a:lnTo>
                <a:lnTo>
                  <a:pt x="111899" y="1524"/>
                </a:lnTo>
                <a:lnTo>
                  <a:pt x="105244" y="3048"/>
                </a:lnTo>
                <a:lnTo>
                  <a:pt x="99123" y="4572"/>
                </a:lnTo>
                <a:lnTo>
                  <a:pt x="93002" y="6096"/>
                </a:lnTo>
                <a:lnTo>
                  <a:pt x="86868" y="8127"/>
                </a:lnTo>
                <a:lnTo>
                  <a:pt x="80721" y="10795"/>
                </a:lnTo>
                <a:lnTo>
                  <a:pt x="74599" y="13335"/>
                </a:lnTo>
                <a:lnTo>
                  <a:pt x="38836" y="38862"/>
                </a:lnTo>
                <a:lnTo>
                  <a:pt x="15836" y="69468"/>
                </a:lnTo>
                <a:lnTo>
                  <a:pt x="8178" y="86868"/>
                </a:lnTo>
                <a:lnTo>
                  <a:pt x="6121" y="92963"/>
                </a:lnTo>
                <a:lnTo>
                  <a:pt x="0" y="125222"/>
                </a:lnTo>
                <a:lnTo>
                  <a:pt x="0" y="132333"/>
                </a:lnTo>
                <a:lnTo>
                  <a:pt x="0" y="138937"/>
                </a:lnTo>
                <a:lnTo>
                  <a:pt x="520" y="145669"/>
                </a:lnTo>
                <a:lnTo>
                  <a:pt x="10210" y="183387"/>
                </a:lnTo>
                <a:lnTo>
                  <a:pt x="30149" y="216154"/>
                </a:lnTo>
                <a:lnTo>
                  <a:pt x="63360" y="245237"/>
                </a:lnTo>
                <a:lnTo>
                  <a:pt x="86868" y="255905"/>
                </a:lnTo>
                <a:lnTo>
                  <a:pt x="93002" y="258063"/>
                </a:lnTo>
                <a:lnTo>
                  <a:pt x="125183" y="264160"/>
                </a:lnTo>
                <a:lnTo>
                  <a:pt x="131826" y="264160"/>
                </a:lnTo>
                <a:lnTo>
                  <a:pt x="138976" y="264160"/>
                </a:lnTo>
                <a:lnTo>
                  <a:pt x="145605" y="263651"/>
                </a:lnTo>
                <a:lnTo>
                  <a:pt x="177292" y="255905"/>
                </a:lnTo>
                <a:lnTo>
                  <a:pt x="183438" y="253873"/>
                </a:lnTo>
                <a:lnTo>
                  <a:pt x="189052" y="251332"/>
                </a:lnTo>
                <a:lnTo>
                  <a:pt x="194652" y="248285"/>
                </a:lnTo>
                <a:lnTo>
                  <a:pt x="200279" y="245237"/>
                </a:lnTo>
                <a:lnTo>
                  <a:pt x="234010" y="216154"/>
                </a:lnTo>
                <a:lnTo>
                  <a:pt x="253415" y="183387"/>
                </a:lnTo>
                <a:lnTo>
                  <a:pt x="255981" y="177800"/>
                </a:lnTo>
                <a:lnTo>
                  <a:pt x="258013" y="171704"/>
                </a:lnTo>
                <a:lnTo>
                  <a:pt x="260070" y="164973"/>
                </a:lnTo>
                <a:lnTo>
                  <a:pt x="261099" y="158876"/>
                </a:lnTo>
                <a:lnTo>
                  <a:pt x="262623" y="152273"/>
                </a:lnTo>
                <a:lnTo>
                  <a:pt x="263131" y="145669"/>
                </a:lnTo>
                <a:lnTo>
                  <a:pt x="263639" y="138937"/>
                </a:lnTo>
                <a:lnTo>
                  <a:pt x="264160" y="132333"/>
                </a:lnTo>
                <a:lnTo>
                  <a:pt x="263639" y="125222"/>
                </a:lnTo>
                <a:lnTo>
                  <a:pt x="263131" y="118491"/>
                </a:lnTo>
                <a:lnTo>
                  <a:pt x="262623" y="111887"/>
                </a:lnTo>
                <a:lnTo>
                  <a:pt x="261099" y="105791"/>
                </a:lnTo>
                <a:lnTo>
                  <a:pt x="260070" y="99060"/>
                </a:lnTo>
                <a:lnTo>
                  <a:pt x="258013" y="92963"/>
                </a:lnTo>
                <a:lnTo>
                  <a:pt x="255981" y="86868"/>
                </a:lnTo>
                <a:lnTo>
                  <a:pt x="253415" y="80772"/>
                </a:lnTo>
                <a:lnTo>
                  <a:pt x="250863" y="75056"/>
                </a:lnTo>
                <a:lnTo>
                  <a:pt x="247802" y="69468"/>
                </a:lnTo>
                <a:lnTo>
                  <a:pt x="244729" y="63881"/>
                </a:lnTo>
                <a:lnTo>
                  <a:pt x="241668" y="58293"/>
                </a:lnTo>
                <a:lnTo>
                  <a:pt x="205905" y="22478"/>
                </a:lnTo>
                <a:lnTo>
                  <a:pt x="194652" y="16383"/>
                </a:lnTo>
                <a:lnTo>
                  <a:pt x="189052" y="13335"/>
                </a:lnTo>
                <a:lnTo>
                  <a:pt x="158381" y="3048"/>
                </a:lnTo>
                <a:lnTo>
                  <a:pt x="152260" y="1524"/>
                </a:lnTo>
                <a:lnTo>
                  <a:pt x="145605" y="1015"/>
                </a:lnTo>
                <a:lnTo>
                  <a:pt x="138976" y="508"/>
                </a:lnTo>
                <a:lnTo>
                  <a:pt x="13182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65785" y="1871979"/>
            <a:ext cx="203149" cy="203200"/>
          </a:xfrm>
          <a:custGeom>
            <a:avLst/>
            <a:gdLst/>
            <a:ahLst/>
            <a:cxnLst/>
            <a:rect l="l" t="t" r="r" b="b"/>
            <a:pathLst>
              <a:path w="203149" h="203200">
                <a:moveTo>
                  <a:pt x="101320" y="0"/>
                </a:moveTo>
                <a:lnTo>
                  <a:pt x="91084" y="508"/>
                </a:lnTo>
                <a:lnTo>
                  <a:pt x="80860" y="2032"/>
                </a:lnTo>
                <a:lnTo>
                  <a:pt x="45021" y="17399"/>
                </a:lnTo>
                <a:lnTo>
                  <a:pt x="17399" y="45085"/>
                </a:lnTo>
                <a:lnTo>
                  <a:pt x="2032" y="81407"/>
                </a:lnTo>
                <a:lnTo>
                  <a:pt x="0" y="101854"/>
                </a:lnTo>
                <a:lnTo>
                  <a:pt x="8166" y="141224"/>
                </a:lnTo>
                <a:lnTo>
                  <a:pt x="29667" y="173482"/>
                </a:lnTo>
                <a:lnTo>
                  <a:pt x="61899" y="194945"/>
                </a:lnTo>
                <a:lnTo>
                  <a:pt x="101320" y="203200"/>
                </a:lnTo>
                <a:lnTo>
                  <a:pt x="140728" y="194945"/>
                </a:lnTo>
                <a:lnTo>
                  <a:pt x="172961" y="173482"/>
                </a:lnTo>
                <a:lnTo>
                  <a:pt x="194983" y="141224"/>
                </a:lnTo>
                <a:lnTo>
                  <a:pt x="203149" y="101854"/>
                </a:lnTo>
                <a:lnTo>
                  <a:pt x="194983" y="62484"/>
                </a:lnTo>
                <a:lnTo>
                  <a:pt x="172961" y="30226"/>
                </a:lnTo>
                <a:lnTo>
                  <a:pt x="140728" y="8255"/>
                </a:lnTo>
                <a:lnTo>
                  <a:pt x="1013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96240" y="1902460"/>
            <a:ext cx="71119" cy="71119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0" y="71119"/>
                </a:moveTo>
                <a:lnTo>
                  <a:pt x="520" y="63372"/>
                </a:lnTo>
                <a:lnTo>
                  <a:pt x="1549" y="56768"/>
                </a:lnTo>
                <a:lnTo>
                  <a:pt x="20980" y="20446"/>
                </a:lnTo>
                <a:lnTo>
                  <a:pt x="56794" y="1015"/>
                </a:lnTo>
                <a:lnTo>
                  <a:pt x="63957" y="0"/>
                </a:lnTo>
                <a:lnTo>
                  <a:pt x="71119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548640" y="2062479"/>
            <a:ext cx="129539" cy="127000"/>
          </a:xfrm>
          <a:custGeom>
            <a:avLst/>
            <a:gdLst/>
            <a:ahLst/>
            <a:cxnLst/>
            <a:rect l="l" t="t" r="r" b="b"/>
            <a:pathLst>
              <a:path w="129539" h="127000">
                <a:moveTo>
                  <a:pt x="0" y="21208"/>
                </a:moveTo>
                <a:lnTo>
                  <a:pt x="104457" y="123951"/>
                </a:lnTo>
                <a:lnTo>
                  <a:pt x="105994" y="124968"/>
                </a:lnTo>
                <a:lnTo>
                  <a:pt x="107530" y="125983"/>
                </a:lnTo>
                <a:lnTo>
                  <a:pt x="109562" y="126492"/>
                </a:lnTo>
                <a:lnTo>
                  <a:pt x="111632" y="127000"/>
                </a:lnTo>
                <a:lnTo>
                  <a:pt x="113664" y="126492"/>
                </a:lnTo>
                <a:lnTo>
                  <a:pt x="115201" y="125983"/>
                </a:lnTo>
                <a:lnTo>
                  <a:pt x="117246" y="124968"/>
                </a:lnTo>
                <a:lnTo>
                  <a:pt x="118795" y="123951"/>
                </a:lnTo>
                <a:lnTo>
                  <a:pt x="126466" y="116458"/>
                </a:lnTo>
                <a:lnTo>
                  <a:pt x="128003" y="114934"/>
                </a:lnTo>
                <a:lnTo>
                  <a:pt x="129031" y="112902"/>
                </a:lnTo>
                <a:lnTo>
                  <a:pt x="129539" y="110870"/>
                </a:lnTo>
                <a:lnTo>
                  <a:pt x="129539" y="109346"/>
                </a:lnTo>
                <a:lnTo>
                  <a:pt x="129539" y="107314"/>
                </a:lnTo>
                <a:lnTo>
                  <a:pt x="129031" y="105282"/>
                </a:lnTo>
                <a:lnTo>
                  <a:pt x="128003" y="103758"/>
                </a:lnTo>
                <a:lnTo>
                  <a:pt x="126466" y="101853"/>
                </a:lnTo>
                <a:lnTo>
                  <a:pt x="22529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472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>
                <a:solidFill>
                  <a:srgbClr val="18BAD4"/>
                </a:solidFill>
                <a:latin typeface="Calibri"/>
                <a:cs typeface="Calibri"/>
              </a:rPr>
              <a:t>Gráficos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a realizar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392" y="4869179"/>
            <a:ext cx="17780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2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12035" y="1754123"/>
            <a:ext cx="6312535" cy="23596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b="1">
                <a:solidFill>
                  <a:srgbClr val="00E0C5"/>
                </a:solidFill>
                <a:latin typeface="Calibri"/>
                <a:cs typeface="Calibri"/>
              </a:rPr>
              <a:t>Re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za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gr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á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f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ic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h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riz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2700" marR="12700">
              <a:lnSpc>
                <a:spcPct val="100099"/>
              </a:lnSpc>
            </a:pP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M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-2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te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g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á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f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ico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m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3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m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stre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2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5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F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ra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y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m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io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to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$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x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p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2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.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g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regue</a:t>
            </a:r>
            <a:r>
              <a:rPr dirty="0" smtClean="0" sz="1800" spc="-4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is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ñ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,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t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,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q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2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3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25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s,</a:t>
            </a:r>
            <a:r>
              <a:rPr dirty="0" smtClean="0" sz="1800" spc="2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lo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jes.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12700" marR="209550">
              <a:lnSpc>
                <a:spcPct val="100000"/>
              </a:lnSpc>
            </a:pP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M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-2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te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g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á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f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ico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b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rr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m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stre 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5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cli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5" b="1">
                <a:solidFill>
                  <a:srgbClr val="00E0C5"/>
                </a:solidFill>
                <a:latin typeface="Calibri"/>
                <a:cs typeface="Calibri"/>
              </a:rPr>
              <a:t>q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 m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á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m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,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q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p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se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p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is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g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ir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to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m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p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q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p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f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rma</a:t>
            </a:r>
            <a:r>
              <a:rPr dirty="0" smtClean="0" sz="1800" spc="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p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g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.</a:t>
            </a:r>
            <a:r>
              <a:rPr dirty="0" smtClean="0" sz="1800" spc="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g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regue</a:t>
            </a:r>
            <a:r>
              <a:rPr dirty="0" smtClean="0" sz="1800" spc="-4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is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ñ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,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,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q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2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y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í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n l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j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12035" y="0"/>
            <a:ext cx="5120640" cy="1245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Agr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ga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segm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ntación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datos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y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scala</a:t>
            </a:r>
            <a:r>
              <a:rPr dirty="0" smtClean="0" sz="4000" spc="-3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tie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m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po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1707" y="1458574"/>
            <a:ext cx="7065009" cy="17348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30200" marR="193040" indent="-318135">
              <a:lnSpc>
                <a:spcPct val="100099"/>
              </a:lnSpc>
              <a:tabLst>
                <a:tab pos="330200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men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y 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tiempo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an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ilt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alg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ú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to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ten</a:t>
            </a:r>
            <a:r>
              <a:rPr dirty="0" smtClean="0" sz="1800" spc="-25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an</a:t>
            </a:r>
            <a:r>
              <a:rPr dirty="0" smtClean="0" sz="18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mún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 algo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eda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a</a:t>
            </a:r>
            <a:r>
              <a:rPr dirty="0" smtClean="0" sz="1800" spc="-25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2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</a:pPr>
            <a:endParaRPr sz="600"/>
          </a:p>
          <a:p>
            <a:pPr algn="just" marL="330200" marR="12700" indent="-318135">
              <a:lnSpc>
                <a:spcPct val="100000"/>
              </a:lnSpc>
              <a:tabLst>
                <a:tab pos="330200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na el 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ico</a:t>
            </a:r>
            <a:r>
              <a:rPr dirty="0" smtClean="0" sz="1800" spc="6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 q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ede</a:t>
            </a:r>
            <a:r>
              <a:rPr dirty="0" smtClean="0" sz="1800" spc="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li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menú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ál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sis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ico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din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co 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ent</a:t>
            </a:r>
            <a:r>
              <a:rPr dirty="0" smtClean="0" sz="1800" spc="-2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del </a:t>
            </a:r>
            <a:r>
              <a:rPr dirty="0" smtClean="0" sz="1800" spc="-25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7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men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57019" y="3177539"/>
            <a:ext cx="5316220" cy="13258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12035" y="0"/>
            <a:ext cx="5120640" cy="1245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Agr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ga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segm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ntación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datos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y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scala</a:t>
            </a:r>
            <a:r>
              <a:rPr dirty="0" smtClean="0" sz="4000" spc="-3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tie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m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po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412" y="1514094"/>
            <a:ext cx="5098415" cy="28327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30200" marR="59055" indent="-318135">
              <a:lnSpc>
                <a:spcPct val="100000"/>
              </a:lnSpc>
              <a:tabLst>
                <a:tab pos="330200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men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x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tipo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2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ece</a:t>
            </a:r>
            <a:r>
              <a:rPr dirty="0" smtClean="0" sz="18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ent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na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lis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cam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í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se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pes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ñ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el cam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del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esees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lic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r el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ilt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marL="330200" marR="12700" indent="-318135">
              <a:lnSpc>
                <a:spcPct val="100099"/>
              </a:lnSpc>
              <a:tabLst>
                <a:tab pos="330200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2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25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eg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escala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mpo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echa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ac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lo mismo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men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pe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escala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mp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2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ice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meses,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mite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esc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mo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eres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si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ñ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s,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mest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meses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 días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33440" y="1183639"/>
            <a:ext cx="1435100" cy="1971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480300" y="1516380"/>
            <a:ext cx="1358900" cy="1305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5834379" y="3154679"/>
            <a:ext cx="2725420" cy="18364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766060" y="4091939"/>
            <a:ext cx="2682240" cy="1051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54835" y="216108"/>
            <a:ext cx="6444615" cy="885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dirty="0" smtClean="0" sz="2800" spc="-10">
                <a:solidFill>
                  <a:srgbClr val="18BAD4"/>
                </a:solidFill>
                <a:latin typeface="Calibri"/>
                <a:cs typeface="Calibri"/>
              </a:rPr>
              <a:t>V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incular</a:t>
            </a:r>
            <a:r>
              <a:rPr dirty="0" smtClean="0" sz="28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dirty="0" smtClean="0" sz="28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dirty="0" smtClean="0" sz="2800" spc="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gme</a:t>
            </a:r>
            <a:r>
              <a:rPr dirty="0" smtClean="0" sz="2800" spc="15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tac</a:t>
            </a:r>
            <a:r>
              <a:rPr dirty="0" smtClean="0" sz="2800" spc="-1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ón</a:t>
            </a:r>
            <a:r>
              <a:rPr dirty="0" smtClean="0" sz="2800" spc="-3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28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2800" spc="5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ca</a:t>
            </a:r>
            <a:r>
              <a:rPr dirty="0" smtClean="0" sz="2800" spc="-1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28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28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tiem</a:t>
            </a:r>
            <a:r>
              <a:rPr dirty="0" smtClean="0" sz="2800" spc="1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 a más</a:t>
            </a:r>
            <a:r>
              <a:rPr dirty="0" smtClean="0" sz="28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28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dirty="0" smtClean="0" sz="28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g</a:t>
            </a:r>
            <a:r>
              <a:rPr dirty="0" smtClean="0" sz="2800" spc="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áfico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6412" y="1514221"/>
            <a:ext cx="4602480" cy="32277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R="1270">
              <a:lnSpc>
                <a:spcPct val="100000"/>
              </a:lnSpc>
              <a:tabLst>
                <a:tab pos="317500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2000">
                <a:solidFill>
                  <a:srgbClr val="C5DAEB"/>
                </a:solidFill>
                <a:latin typeface="Calibri"/>
                <a:cs typeface="Calibri"/>
              </a:rPr>
              <a:t>Selec</a:t>
            </a:r>
            <a:r>
              <a:rPr dirty="0" smtClean="0" sz="2000" spc="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ar </a:t>
            </a:r>
            <a:r>
              <a:rPr dirty="0" smtClean="0" sz="2000" spc="-1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dirty="0" smtClean="0" sz="2000" spc="-16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segme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2000" spc="-2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ión </a:t>
            </a:r>
            <a:r>
              <a:rPr dirty="0" smtClean="0" sz="2000" spc="-14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e </a:t>
            </a:r>
            <a:r>
              <a:rPr dirty="0" smtClean="0" sz="2000" spc="-16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os </a:t>
            </a:r>
            <a:r>
              <a:rPr dirty="0" smtClean="0" sz="2000" spc="-16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  <a:p>
            <a:pPr algn="ctr" marR="25400">
              <a:lnSpc>
                <a:spcPct val="100000"/>
              </a:lnSpc>
            </a:pPr>
            <a:r>
              <a:rPr dirty="0" smtClean="0" sz="2000">
                <a:solidFill>
                  <a:srgbClr val="C5DAEB"/>
                </a:solidFill>
                <a:latin typeface="Calibri"/>
                <a:cs typeface="Calibri"/>
              </a:rPr>
              <a:t>escala</a:t>
            </a:r>
            <a:r>
              <a:rPr dirty="0" smtClean="0" sz="20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2000" spc="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000" spc="-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1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vi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2000" spc="-2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2000" spc="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algn="just" marL="330200" marR="12700" indent="-318135">
              <a:lnSpc>
                <a:spcPct val="100000"/>
              </a:lnSpc>
              <a:tabLst>
                <a:tab pos="330200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2000" spc="1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lic</a:t>
            </a:r>
            <a:r>
              <a:rPr dirty="0" smtClean="0" sz="2000" spc="10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er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000" spc="1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000" spc="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ex</a:t>
            </a:r>
            <a:r>
              <a:rPr dirty="0" smtClean="0" sz="2000" spc="-2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2000" spc="-2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2000" spc="1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1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2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2000" spc="-15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orm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sel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-2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000" spc="-2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am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s </a:t>
            </a:r>
            <a:r>
              <a:rPr dirty="0" smtClean="0" sz="2000" spc="6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los </a:t>
            </a:r>
            <a:r>
              <a:rPr dirty="0" smtClean="0" sz="2000" spc="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2000" spc="-3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os </a:t>
            </a:r>
            <a:r>
              <a:rPr dirty="0" smtClean="0" sz="2000" spc="5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dirty="0" smtClean="0" sz="2000" spc="6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2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os </a:t>
            </a:r>
            <a:r>
              <a:rPr dirty="0" smtClean="0" sz="2000" spc="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10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r>
              <a:rPr dirty="0" smtClean="0" sz="20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ecesit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mos</a:t>
            </a:r>
            <a:r>
              <a:rPr dirty="0" smtClean="0" sz="20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vincularl</a:t>
            </a:r>
            <a:r>
              <a:rPr dirty="0" smtClean="0" sz="2000" spc="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algn="just" marL="330200" marR="12700" indent="-318135">
              <a:lnSpc>
                <a:spcPct val="100099"/>
              </a:lnSpc>
              <a:tabLst>
                <a:tab pos="330200" algn="l"/>
                <a:tab pos="1107440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2000">
                <a:solidFill>
                  <a:srgbClr val="C5DAEB"/>
                </a:solidFill>
                <a:latin typeface="Calibri"/>
                <a:cs typeface="Calibri"/>
              </a:rPr>
              <a:t>La </a:t>
            </a:r>
            <a:r>
              <a:rPr dirty="0" smtClean="0" sz="2000" spc="1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ve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aja </a:t>
            </a:r>
            <a:r>
              <a:rPr dirty="0" smtClean="0" sz="2000" spc="1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1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vi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2000" spc="-2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lar</a:t>
            </a:r>
            <a:r>
              <a:rPr dirty="0" smtClean="0" sz="2000" spc="-1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dirty="0" smtClean="0" sz="2000" spc="14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dirty="0" smtClean="0" sz="2000" spc="1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15">
                <a:solidFill>
                  <a:srgbClr val="C5DAEB"/>
                </a:solidFill>
                <a:latin typeface="Calibri"/>
                <a:cs typeface="Calibri"/>
              </a:rPr>
              <a:t>mas</a:t>
            </a:r>
            <a:r>
              <a:rPr dirty="0" smtClean="0" sz="20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114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1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1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20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grá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  </a:t>
            </a:r>
            <a:r>
              <a:rPr dirty="0" smtClean="0" sz="2000" spc="-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es  </a:t>
            </a:r>
            <a:r>
              <a:rPr dirty="0" smtClean="0" sz="2000" spc="-1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15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e  </a:t>
            </a:r>
            <a:r>
              <a:rPr dirty="0" smtClean="0" sz="2000" spc="-1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2000" spc="-1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  </a:t>
            </a:r>
            <a:r>
              <a:rPr dirty="0" smtClean="0" sz="2000" spc="-10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am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iem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s  </a:t>
            </a:r>
            <a:r>
              <a:rPr dirty="0" smtClean="0" sz="2000" spc="-114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il</a:t>
            </a:r>
            <a:r>
              <a:rPr dirty="0" smtClean="0" sz="2000" spc="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ro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 </a:t>
            </a:r>
            <a:r>
              <a:rPr dirty="0" smtClean="0" sz="2000" spc="-18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 </a:t>
            </a:r>
            <a:r>
              <a:rPr dirty="0" smtClean="0" sz="2000" spc="-17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la  </a:t>
            </a:r>
            <a:r>
              <a:rPr dirty="0" smtClean="0" sz="2000" spc="-19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15">
                <a:solidFill>
                  <a:srgbClr val="C5DAEB"/>
                </a:solidFill>
                <a:latin typeface="Calibri"/>
                <a:cs typeface="Calibri"/>
              </a:rPr>
              <a:t>segm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ac</a:t>
            </a:r>
            <a:r>
              <a:rPr dirty="0" smtClean="0" sz="2000" spc="-2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ón  </a:t>
            </a:r>
            <a:r>
              <a:rPr dirty="0" smtClean="0" sz="2000" spc="-18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 </a:t>
            </a:r>
            <a:r>
              <a:rPr dirty="0" smtClean="0" sz="2000" spc="-1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2000" spc="-2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os  </a:t>
            </a:r>
            <a:r>
              <a:rPr dirty="0" smtClean="0" sz="2000" spc="-18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 escala	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2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ie</a:t>
            </a:r>
            <a:r>
              <a:rPr dirty="0" smtClean="0" sz="2000" spc="-15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dirty="0" smtClean="0" sz="2000" spc="204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1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2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35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2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dirty="0" smtClean="0" sz="2000" spc="2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le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j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204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los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2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am</a:t>
            </a:r>
            <a:r>
              <a:rPr dirty="0" smtClean="0" sz="2000" spc="1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ios  </a:t>
            </a:r>
            <a:r>
              <a:rPr dirty="0" smtClean="0" sz="2000" spc="-2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15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2000" spc="-15">
                <a:solidFill>
                  <a:srgbClr val="C5DAEB"/>
                </a:solidFill>
                <a:latin typeface="Calibri"/>
                <a:cs typeface="Calibri"/>
              </a:rPr>
              <a:t>  </a:t>
            </a:r>
            <a:r>
              <a:rPr dirty="0" smtClean="0" sz="2000" spc="-204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2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os  </a:t>
            </a:r>
            <a:r>
              <a:rPr dirty="0" smtClean="0" sz="2000" spc="-2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1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os  </a:t>
            </a:r>
            <a:r>
              <a:rPr dirty="0" smtClean="0" sz="2000" spc="-2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dirty="0" smtClean="0" sz="2000" spc="2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la  </a:t>
            </a:r>
            <a:r>
              <a:rPr dirty="0" smtClean="0" sz="2000" spc="-2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2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000" spc="-2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d  </a:t>
            </a:r>
            <a:r>
              <a:rPr dirty="0" smtClean="0" sz="2000" spc="-2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184140" y="1496060"/>
            <a:ext cx="3886200" cy="23469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24230" y="4716145"/>
            <a:ext cx="3593465" cy="330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grá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1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-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gas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</a:rPr>
              <a:t>sel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2000" spc="-2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000" spc="-2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2000" spc="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3494" rIns="0" bIns="0" rtlCol="0" vert="horz">
            <a:noAutofit/>
          </a:bodyPr>
          <a:lstStyle/>
          <a:p>
            <a:pPr marL="1320165">
              <a:lnSpc>
                <a:spcPct val="100000"/>
              </a:lnSpc>
            </a:pPr>
            <a:r>
              <a:rPr dirty="0" smtClean="0" sz="2800" spc="-15">
                <a:solidFill>
                  <a:srgbClr val="18BAD4"/>
                </a:solidFill>
                <a:latin typeface="Calibri"/>
                <a:cs typeface="Calibri"/>
              </a:rPr>
              <a:t>Acti</a:t>
            </a:r>
            <a:r>
              <a:rPr dirty="0" smtClean="0" sz="2800" spc="-25">
                <a:solidFill>
                  <a:srgbClr val="18BAD4"/>
                </a:solidFill>
                <a:latin typeface="Calibri"/>
                <a:cs typeface="Calibri"/>
              </a:rPr>
              <a:t>v</a:t>
            </a:r>
            <a:r>
              <a:rPr dirty="0" smtClean="0" sz="2800" spc="0">
                <a:solidFill>
                  <a:srgbClr val="18BAD4"/>
                </a:solidFill>
                <a:latin typeface="Calibri"/>
                <a:cs typeface="Calibri"/>
              </a:rPr>
              <a:t>idad</a:t>
            </a:r>
            <a:r>
              <a:rPr dirty="0" smtClean="0" sz="2800" spc="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2800" spc="-15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8000" y="1209928"/>
            <a:ext cx="5245100" cy="389762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55600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Re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za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n c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á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lcu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q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b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ga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V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m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p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rte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la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f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355600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2"/>
              <a:tabLst>
                <a:tab pos="354965" algn="l"/>
              </a:tabLst>
            </a:pP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H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z</a:t>
            </a:r>
            <a:r>
              <a:rPr dirty="0" smtClean="0" sz="1800" spc="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2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gr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á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f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ic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v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rt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q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m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la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n lo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sig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7"/>
              </a:spcBef>
            </a:pPr>
            <a:endParaRPr sz="550"/>
          </a:p>
          <a:p>
            <a:pPr lvl="1" marL="355600" marR="105410" indent="-342900">
              <a:lnSpc>
                <a:spcPct val="100099"/>
              </a:lnSpc>
              <a:buClr>
                <a:srgbClr val="18BAD4"/>
              </a:buClr>
              <a:buSzPct val="77777"/>
              <a:buFont typeface="Calibri"/>
              <a:buAutoNum type="alphaLcPeriod"/>
              <a:tabLst>
                <a:tab pos="354965" algn="l"/>
              </a:tabLst>
            </a:pP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G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á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f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ico</a:t>
            </a:r>
            <a:r>
              <a:rPr dirty="0" smtClean="0" sz="1800" spc="2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m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3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q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 m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stre 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5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25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m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ve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m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str</a:t>
            </a:r>
            <a:r>
              <a:rPr dirty="0" smtClean="0" sz="1800" spc="-2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m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b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re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to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y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m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.</a:t>
            </a:r>
            <a:r>
              <a:rPr dirty="0" smtClean="0" sz="1800" spc="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g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rega</a:t>
            </a:r>
            <a:r>
              <a:rPr dirty="0" smtClean="0" sz="1800" spc="-4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is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ñ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g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á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f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ico.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ts val="550"/>
              </a:lnSpc>
              <a:spcBef>
                <a:spcPts val="47"/>
              </a:spcBef>
              <a:buClr>
                <a:srgbClr val="18BAD4"/>
              </a:buClr>
              <a:buFont typeface="Calibri"/>
              <a:buAutoNum type="alphaLcPeriod"/>
            </a:pPr>
            <a:endParaRPr sz="550"/>
          </a:p>
          <a:p>
            <a:pPr lvl="1" marL="355600" marR="12700" indent="-342900">
              <a:lnSpc>
                <a:spcPct val="100099"/>
              </a:lnSpc>
              <a:buClr>
                <a:srgbClr val="18BAD4"/>
              </a:buClr>
              <a:buSzPct val="77777"/>
              <a:buFont typeface="Calibri"/>
              <a:buAutoNum type="alphaLcPeriod"/>
              <a:tabLst>
                <a:tab pos="354965" algn="l"/>
              </a:tabLst>
            </a:pP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G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á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f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ico</a:t>
            </a:r>
            <a:r>
              <a:rPr dirty="0" smtClean="0" sz="1800" spc="2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b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rr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q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m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stre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f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h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y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c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st</a:t>
            </a:r>
            <a:r>
              <a:rPr dirty="0" smtClean="0" sz="1800" spc="-2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y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p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 c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m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.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g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rega</a:t>
            </a:r>
            <a:r>
              <a:rPr dirty="0" smtClean="0" sz="1800" spc="-4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is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ñ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l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gr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á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f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ic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lvl="1">
              <a:lnSpc>
                <a:spcPts val="600"/>
              </a:lnSpc>
              <a:spcBef>
                <a:spcPts val="0"/>
              </a:spcBef>
              <a:buClr>
                <a:srgbClr val="18BAD4"/>
              </a:buClr>
              <a:buFont typeface="Calibri"/>
              <a:buAutoNum type="alphaLcPeriod"/>
            </a:pPr>
            <a:endParaRPr sz="600"/>
          </a:p>
          <a:p>
            <a:pPr lvl="1" marL="355600" marR="42545" indent="-342900">
              <a:lnSpc>
                <a:spcPct val="100099"/>
              </a:lnSpc>
              <a:buClr>
                <a:srgbClr val="18BAD4"/>
              </a:buClr>
              <a:buSzPct val="77777"/>
              <a:buFont typeface="Calibri"/>
              <a:buAutoNum type="alphaLcPeriod"/>
              <a:tabLst>
                <a:tab pos="354965" algn="l"/>
              </a:tabLst>
            </a:pP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g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rega</a:t>
            </a:r>
            <a:r>
              <a:rPr dirty="0" smtClean="0" sz="1800" spc="-4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segm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to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-25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y</a:t>
            </a:r>
            <a:r>
              <a:rPr dirty="0" smtClean="0" sz="1800" spc="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la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00E0C5"/>
                </a:solidFill>
                <a:latin typeface="Calibri"/>
                <a:cs typeface="Calibri"/>
              </a:rPr>
              <a:t>t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m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p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o 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2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p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ra 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e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st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gr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á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f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ic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y</a:t>
            </a:r>
            <a:r>
              <a:rPr dirty="0" smtClean="0" sz="1800" spc="15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5" b="1">
                <a:solidFill>
                  <a:srgbClr val="00E0C5"/>
                </a:solidFill>
                <a:latin typeface="Calibri"/>
                <a:cs typeface="Calibri"/>
              </a:rPr>
              <a:t>v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i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00E0C5"/>
                </a:solidFill>
                <a:latin typeface="Calibri"/>
                <a:cs typeface="Calibri"/>
              </a:rPr>
              <a:t>u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la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a l</a:t>
            </a:r>
            <a:r>
              <a:rPr dirty="0" smtClean="0" sz="1800" spc="-15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d</a:t>
            </a:r>
            <a:r>
              <a:rPr dirty="0" smtClean="0" sz="1800" spc="-20" b="1">
                <a:solidFill>
                  <a:srgbClr val="00E0C5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00E0C5"/>
                </a:solidFill>
                <a:latin typeface="Calibri"/>
                <a:cs typeface="Calibri"/>
              </a:rPr>
              <a:t>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9960" y="678180"/>
            <a:ext cx="1884679" cy="16941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7780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2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180" y="3685540"/>
            <a:ext cx="1036320" cy="89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6379"/>
            <a:ext cx="1323339" cy="1145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5960" cy="708660"/>
          </a:xfrm>
          <a:custGeom>
            <a:avLst/>
            <a:gdLst/>
            <a:ahLst/>
            <a:cxnLst/>
            <a:rect l="l" t="t" r="r" b="b"/>
            <a:pathLst>
              <a:path w="695960" h="708660">
                <a:moveTo>
                  <a:pt x="0" y="571325"/>
                </a:moveTo>
                <a:lnTo>
                  <a:pt x="78769" y="708660"/>
                </a:lnTo>
                <a:lnTo>
                  <a:pt x="492734" y="708660"/>
                </a:lnTo>
                <a:lnTo>
                  <a:pt x="695960" y="354330"/>
                </a:lnTo>
                <a:lnTo>
                  <a:pt x="492734" y="0"/>
                </a:lnTo>
                <a:lnTo>
                  <a:pt x="78769" y="0"/>
                </a:lnTo>
                <a:lnTo>
                  <a:pt x="0" y="137334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7540" y="1440180"/>
            <a:ext cx="429259" cy="370840"/>
          </a:xfrm>
          <a:custGeom>
            <a:avLst/>
            <a:gdLst/>
            <a:ahLst/>
            <a:cxnLst/>
            <a:rect l="l" t="t" r="r" b="b"/>
            <a:pathLst>
              <a:path w="429259" h="370840">
                <a:moveTo>
                  <a:pt x="322910" y="0"/>
                </a:moveTo>
                <a:lnTo>
                  <a:pt x="106349" y="0"/>
                </a:lnTo>
                <a:lnTo>
                  <a:pt x="0" y="185420"/>
                </a:lnTo>
                <a:lnTo>
                  <a:pt x="106349" y="370840"/>
                </a:lnTo>
                <a:lnTo>
                  <a:pt x="322910" y="370840"/>
                </a:lnTo>
                <a:lnTo>
                  <a:pt x="429259" y="185420"/>
                </a:lnTo>
                <a:lnTo>
                  <a:pt x="32291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6060" y="0"/>
            <a:ext cx="820420" cy="579120"/>
          </a:xfrm>
          <a:custGeom>
            <a:avLst/>
            <a:gdLst/>
            <a:ahLst/>
            <a:cxnLst/>
            <a:rect l="l" t="t" r="r" b="b"/>
            <a:pathLst>
              <a:path w="820420" h="579120">
                <a:moveTo>
                  <a:pt x="0" y="223520"/>
                </a:moveTo>
                <a:lnTo>
                  <a:pt x="203962" y="579120"/>
                </a:lnTo>
                <a:lnTo>
                  <a:pt x="616458" y="579120"/>
                </a:lnTo>
                <a:lnTo>
                  <a:pt x="820420" y="223520"/>
                </a:lnTo>
                <a:lnTo>
                  <a:pt x="692215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6060" y="0"/>
            <a:ext cx="128204" cy="223520"/>
          </a:xfrm>
          <a:custGeom>
            <a:avLst/>
            <a:gdLst/>
            <a:ahLst/>
            <a:cxnLst/>
            <a:rect l="l" t="t" r="r" b="b"/>
            <a:pathLst>
              <a:path w="128204" h="223520">
                <a:moveTo>
                  <a:pt x="128204" y="0"/>
                </a:moveTo>
                <a:lnTo>
                  <a:pt x="0" y="2235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900"/>
            <a:ext cx="358140" cy="309879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269278" y="0"/>
                </a:moveTo>
                <a:lnTo>
                  <a:pt x="88861" y="0"/>
                </a:lnTo>
                <a:lnTo>
                  <a:pt x="0" y="154939"/>
                </a:lnTo>
                <a:lnTo>
                  <a:pt x="88861" y="309879"/>
                </a:lnTo>
                <a:lnTo>
                  <a:pt x="269278" y="309879"/>
                </a:lnTo>
                <a:lnTo>
                  <a:pt x="358140" y="154939"/>
                </a:lnTo>
                <a:lnTo>
                  <a:pt x="26927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486140" y="4585970"/>
            <a:ext cx="657859" cy="354330"/>
          </a:xfrm>
          <a:custGeom>
            <a:avLst/>
            <a:gdLst/>
            <a:ahLst/>
            <a:cxnLst/>
            <a:rect l="l" t="t" r="r" b="b"/>
            <a:pathLst>
              <a:path w="657859" h="354329">
                <a:moveTo>
                  <a:pt x="0" y="0"/>
                </a:moveTo>
                <a:lnTo>
                  <a:pt x="203200" y="354329"/>
                </a:lnTo>
                <a:lnTo>
                  <a:pt x="617219" y="354329"/>
                </a:lnTo>
                <a:lnTo>
                  <a:pt x="657859" y="283463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486140" y="4231640"/>
            <a:ext cx="657859" cy="354330"/>
          </a:xfrm>
          <a:custGeom>
            <a:avLst/>
            <a:gdLst/>
            <a:ahLst/>
            <a:cxnLst/>
            <a:rect l="l" t="t" r="r" b="b"/>
            <a:pathLst>
              <a:path w="657859" h="354329">
                <a:moveTo>
                  <a:pt x="657859" y="70866"/>
                </a:moveTo>
                <a:lnTo>
                  <a:pt x="617219" y="0"/>
                </a:lnTo>
                <a:lnTo>
                  <a:pt x="203200" y="0"/>
                </a:lnTo>
                <a:lnTo>
                  <a:pt x="0" y="35433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125459" y="4615179"/>
            <a:ext cx="429260" cy="370840"/>
          </a:xfrm>
          <a:custGeom>
            <a:avLst/>
            <a:gdLst/>
            <a:ahLst/>
            <a:cxnLst/>
            <a:rect l="l" t="t" r="r" b="b"/>
            <a:pathLst>
              <a:path w="429260" h="370839">
                <a:moveTo>
                  <a:pt x="322961" y="0"/>
                </a:moveTo>
                <a:lnTo>
                  <a:pt x="106299" y="0"/>
                </a:lnTo>
                <a:lnTo>
                  <a:pt x="0" y="185420"/>
                </a:lnTo>
                <a:lnTo>
                  <a:pt x="106299" y="370840"/>
                </a:lnTo>
                <a:lnTo>
                  <a:pt x="322961" y="370840"/>
                </a:lnTo>
                <a:lnTo>
                  <a:pt x="429260" y="185420"/>
                </a:lnTo>
                <a:lnTo>
                  <a:pt x="322961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820659" y="2936239"/>
            <a:ext cx="820420" cy="708660"/>
          </a:xfrm>
          <a:custGeom>
            <a:avLst/>
            <a:gdLst/>
            <a:ahLst/>
            <a:cxnLst/>
            <a:rect l="l" t="t" r="r" b="b"/>
            <a:pathLst>
              <a:path w="820420" h="708660">
                <a:moveTo>
                  <a:pt x="617220" y="0"/>
                </a:moveTo>
                <a:lnTo>
                  <a:pt x="203200" y="0"/>
                </a:lnTo>
                <a:lnTo>
                  <a:pt x="0" y="354330"/>
                </a:lnTo>
                <a:lnTo>
                  <a:pt x="203200" y="708660"/>
                </a:lnTo>
                <a:lnTo>
                  <a:pt x="617220" y="708660"/>
                </a:lnTo>
                <a:lnTo>
                  <a:pt x="820420" y="354330"/>
                </a:lnTo>
                <a:lnTo>
                  <a:pt x="61722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486140" y="3512820"/>
            <a:ext cx="360679" cy="309880"/>
          </a:xfrm>
          <a:custGeom>
            <a:avLst/>
            <a:gdLst/>
            <a:ahLst/>
            <a:cxnLst/>
            <a:rect l="l" t="t" r="r" b="b"/>
            <a:pathLst>
              <a:path w="360679" h="309879">
                <a:moveTo>
                  <a:pt x="0" y="154939"/>
                </a:moveTo>
                <a:lnTo>
                  <a:pt x="88900" y="309879"/>
                </a:lnTo>
                <a:lnTo>
                  <a:pt x="271779" y="309879"/>
                </a:lnTo>
                <a:lnTo>
                  <a:pt x="360679" y="154939"/>
                </a:lnTo>
                <a:lnTo>
                  <a:pt x="271779" y="0"/>
                </a:lnTo>
                <a:lnTo>
                  <a:pt x="88900" y="0"/>
                </a:lnTo>
                <a:lnTo>
                  <a:pt x="0" y="15493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29739" y="182879"/>
            <a:ext cx="81280" cy="185420"/>
          </a:xfrm>
          <a:custGeom>
            <a:avLst/>
            <a:gdLst/>
            <a:ahLst/>
            <a:cxnLst/>
            <a:rect l="l" t="t" r="r" b="b"/>
            <a:pathLst>
              <a:path w="81280" h="185420">
                <a:moveTo>
                  <a:pt x="81280" y="0"/>
                </a:moveTo>
                <a:lnTo>
                  <a:pt x="0" y="0"/>
                </a:lnTo>
                <a:lnTo>
                  <a:pt x="0" y="185420"/>
                </a:lnTo>
                <a:lnTo>
                  <a:pt x="81280" y="185420"/>
                </a:lnTo>
                <a:lnTo>
                  <a:pt x="81280" y="50927"/>
                </a:lnTo>
                <a:lnTo>
                  <a:pt x="49911" y="50927"/>
                </a:lnTo>
                <a:lnTo>
                  <a:pt x="46990" y="50292"/>
                </a:lnTo>
                <a:lnTo>
                  <a:pt x="35306" y="35941"/>
                </a:lnTo>
                <a:lnTo>
                  <a:pt x="35814" y="32893"/>
                </a:lnTo>
                <a:lnTo>
                  <a:pt x="49911" y="21082"/>
                </a:lnTo>
                <a:lnTo>
                  <a:pt x="81280" y="21082"/>
                </a:lnTo>
                <a:lnTo>
                  <a:pt x="81280" y="0"/>
                </a:lnTo>
                <a:close/>
              </a:path>
              <a:path w="81280" h="185420">
                <a:moveTo>
                  <a:pt x="81280" y="21082"/>
                </a:moveTo>
                <a:lnTo>
                  <a:pt x="49911" y="21082"/>
                </a:lnTo>
                <a:lnTo>
                  <a:pt x="52959" y="21590"/>
                </a:lnTo>
                <a:lnTo>
                  <a:pt x="58039" y="23622"/>
                </a:lnTo>
                <a:lnTo>
                  <a:pt x="64643" y="35941"/>
                </a:lnTo>
                <a:lnTo>
                  <a:pt x="64135" y="38989"/>
                </a:lnTo>
                <a:lnTo>
                  <a:pt x="49911" y="50927"/>
                </a:lnTo>
                <a:lnTo>
                  <a:pt x="81280" y="50927"/>
                </a:lnTo>
                <a:lnTo>
                  <a:pt x="81280" y="2108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23720" y="60960"/>
            <a:ext cx="256540" cy="325119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2080" y="0"/>
                </a:moveTo>
                <a:lnTo>
                  <a:pt x="104012" y="30734"/>
                </a:lnTo>
                <a:lnTo>
                  <a:pt x="99949" y="42417"/>
                </a:lnTo>
                <a:lnTo>
                  <a:pt x="84200" y="77215"/>
                </a:lnTo>
                <a:lnTo>
                  <a:pt x="76454" y="86867"/>
                </a:lnTo>
                <a:lnTo>
                  <a:pt x="69342" y="94106"/>
                </a:lnTo>
                <a:lnTo>
                  <a:pt x="52578" y="109981"/>
                </a:lnTo>
                <a:lnTo>
                  <a:pt x="30099" y="130428"/>
                </a:lnTo>
                <a:lnTo>
                  <a:pt x="0" y="130428"/>
                </a:lnTo>
                <a:lnTo>
                  <a:pt x="0" y="281177"/>
                </a:lnTo>
                <a:lnTo>
                  <a:pt x="31623" y="281177"/>
                </a:lnTo>
                <a:lnTo>
                  <a:pt x="41782" y="286257"/>
                </a:lnTo>
                <a:lnTo>
                  <a:pt x="56134" y="292353"/>
                </a:lnTo>
                <a:lnTo>
                  <a:pt x="94868" y="307213"/>
                </a:lnTo>
                <a:lnTo>
                  <a:pt x="149987" y="322072"/>
                </a:lnTo>
                <a:lnTo>
                  <a:pt x="180086" y="325119"/>
                </a:lnTo>
                <a:lnTo>
                  <a:pt x="196342" y="325119"/>
                </a:lnTo>
                <a:lnTo>
                  <a:pt x="233044" y="311276"/>
                </a:lnTo>
                <a:lnTo>
                  <a:pt x="234569" y="296544"/>
                </a:lnTo>
                <a:lnTo>
                  <a:pt x="234061" y="292862"/>
                </a:lnTo>
                <a:lnTo>
                  <a:pt x="233044" y="289813"/>
                </a:lnTo>
                <a:lnTo>
                  <a:pt x="231012" y="286765"/>
                </a:lnTo>
                <a:lnTo>
                  <a:pt x="227965" y="284225"/>
                </a:lnTo>
                <a:lnTo>
                  <a:pt x="230505" y="283717"/>
                </a:lnTo>
                <a:lnTo>
                  <a:pt x="243840" y="250951"/>
                </a:lnTo>
                <a:lnTo>
                  <a:pt x="243840" y="246379"/>
                </a:lnTo>
                <a:lnTo>
                  <a:pt x="243331" y="243839"/>
                </a:lnTo>
                <a:lnTo>
                  <a:pt x="242316" y="241807"/>
                </a:lnTo>
                <a:lnTo>
                  <a:pt x="239649" y="238251"/>
                </a:lnTo>
                <a:lnTo>
                  <a:pt x="236600" y="235203"/>
                </a:lnTo>
                <a:lnTo>
                  <a:pt x="239141" y="234695"/>
                </a:lnTo>
                <a:lnTo>
                  <a:pt x="250952" y="202437"/>
                </a:lnTo>
                <a:lnTo>
                  <a:pt x="250952" y="197357"/>
                </a:lnTo>
                <a:lnTo>
                  <a:pt x="243331" y="186054"/>
                </a:lnTo>
                <a:lnTo>
                  <a:pt x="245363" y="185547"/>
                </a:lnTo>
                <a:lnTo>
                  <a:pt x="256540" y="153415"/>
                </a:lnTo>
                <a:lnTo>
                  <a:pt x="255524" y="148209"/>
                </a:lnTo>
                <a:lnTo>
                  <a:pt x="206502" y="128269"/>
                </a:lnTo>
                <a:lnTo>
                  <a:pt x="132080" y="123189"/>
                </a:lnTo>
                <a:lnTo>
                  <a:pt x="135636" y="117093"/>
                </a:lnTo>
                <a:lnTo>
                  <a:pt x="138684" y="109981"/>
                </a:lnTo>
                <a:lnTo>
                  <a:pt x="141731" y="102235"/>
                </a:lnTo>
                <a:lnTo>
                  <a:pt x="143763" y="94106"/>
                </a:lnTo>
                <a:lnTo>
                  <a:pt x="145923" y="85851"/>
                </a:lnTo>
                <a:lnTo>
                  <a:pt x="147955" y="77215"/>
                </a:lnTo>
                <a:lnTo>
                  <a:pt x="149987" y="60325"/>
                </a:lnTo>
                <a:lnTo>
                  <a:pt x="151511" y="44957"/>
                </a:lnTo>
                <a:lnTo>
                  <a:pt x="152527" y="32257"/>
                </a:lnTo>
                <a:lnTo>
                  <a:pt x="152527" y="16890"/>
                </a:lnTo>
                <a:lnTo>
                  <a:pt x="136144" y="507"/>
                </a:lnTo>
                <a:lnTo>
                  <a:pt x="13208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3294" y="1270000"/>
            <a:ext cx="165005" cy="287020"/>
          </a:xfrm>
          <a:custGeom>
            <a:avLst/>
            <a:gdLst/>
            <a:ahLst/>
            <a:cxnLst/>
            <a:rect l="l" t="t" r="r" b="b"/>
            <a:pathLst>
              <a:path w="165005" h="287020">
                <a:moveTo>
                  <a:pt x="146996" y="0"/>
                </a:moveTo>
                <a:lnTo>
                  <a:pt x="17914" y="0"/>
                </a:lnTo>
                <a:lnTo>
                  <a:pt x="14180" y="380"/>
                </a:lnTo>
                <a:lnTo>
                  <a:pt x="0" y="270001"/>
                </a:lnTo>
                <a:lnTo>
                  <a:pt x="248" y="272669"/>
                </a:lnTo>
                <a:lnTo>
                  <a:pt x="17914" y="287020"/>
                </a:lnTo>
                <a:lnTo>
                  <a:pt x="146996" y="287020"/>
                </a:lnTo>
                <a:lnTo>
                  <a:pt x="164721" y="272034"/>
                </a:lnTo>
                <a:lnTo>
                  <a:pt x="82455" y="272034"/>
                </a:lnTo>
                <a:lnTo>
                  <a:pt x="80080" y="271652"/>
                </a:lnTo>
                <a:lnTo>
                  <a:pt x="70568" y="260096"/>
                </a:lnTo>
                <a:lnTo>
                  <a:pt x="70911" y="257683"/>
                </a:lnTo>
                <a:lnTo>
                  <a:pt x="82455" y="248158"/>
                </a:lnTo>
                <a:lnTo>
                  <a:pt x="165005" y="248158"/>
                </a:lnTo>
                <a:lnTo>
                  <a:pt x="165005" y="233172"/>
                </a:lnTo>
                <a:lnTo>
                  <a:pt x="17914" y="233172"/>
                </a:lnTo>
                <a:lnTo>
                  <a:pt x="17914" y="35813"/>
                </a:lnTo>
                <a:lnTo>
                  <a:pt x="165005" y="35813"/>
                </a:lnTo>
                <a:lnTo>
                  <a:pt x="165005" y="21462"/>
                </a:lnTo>
                <a:lnTo>
                  <a:pt x="77362" y="21462"/>
                </a:lnTo>
                <a:lnTo>
                  <a:pt x="75648" y="21082"/>
                </a:lnTo>
                <a:lnTo>
                  <a:pt x="74632" y="20447"/>
                </a:lnTo>
                <a:lnTo>
                  <a:pt x="73628" y="19050"/>
                </a:lnTo>
                <a:lnTo>
                  <a:pt x="73286" y="17779"/>
                </a:lnTo>
                <a:lnTo>
                  <a:pt x="73628" y="16001"/>
                </a:lnTo>
                <a:lnTo>
                  <a:pt x="75648" y="13970"/>
                </a:lnTo>
                <a:lnTo>
                  <a:pt x="77362" y="13588"/>
                </a:lnTo>
                <a:lnTo>
                  <a:pt x="164436" y="13588"/>
                </a:lnTo>
                <a:lnTo>
                  <a:pt x="163646" y="10922"/>
                </a:lnTo>
                <a:lnTo>
                  <a:pt x="150730" y="380"/>
                </a:lnTo>
                <a:lnTo>
                  <a:pt x="146996" y="0"/>
                </a:lnTo>
                <a:close/>
              </a:path>
              <a:path w="165005" h="287020">
                <a:moveTo>
                  <a:pt x="165005" y="248158"/>
                </a:moveTo>
                <a:lnTo>
                  <a:pt x="82455" y="248158"/>
                </a:lnTo>
                <a:lnTo>
                  <a:pt x="84830" y="248538"/>
                </a:lnTo>
                <a:lnTo>
                  <a:pt x="87217" y="249174"/>
                </a:lnTo>
                <a:lnTo>
                  <a:pt x="94342" y="260096"/>
                </a:lnTo>
                <a:lnTo>
                  <a:pt x="93999" y="262509"/>
                </a:lnTo>
                <a:lnTo>
                  <a:pt x="82455" y="272034"/>
                </a:lnTo>
                <a:lnTo>
                  <a:pt x="164721" y="272034"/>
                </a:lnTo>
                <a:lnTo>
                  <a:pt x="164910" y="270001"/>
                </a:lnTo>
                <a:lnTo>
                  <a:pt x="165005" y="248158"/>
                </a:lnTo>
                <a:close/>
              </a:path>
              <a:path w="165005" h="287020">
                <a:moveTo>
                  <a:pt x="165005" y="35813"/>
                </a:moveTo>
                <a:lnTo>
                  <a:pt x="146996" y="35813"/>
                </a:lnTo>
                <a:lnTo>
                  <a:pt x="146996" y="233172"/>
                </a:lnTo>
                <a:lnTo>
                  <a:pt x="165005" y="233172"/>
                </a:lnTo>
                <a:lnTo>
                  <a:pt x="165005" y="35813"/>
                </a:lnTo>
                <a:close/>
              </a:path>
              <a:path w="165005" h="287020">
                <a:moveTo>
                  <a:pt x="164436" y="13588"/>
                </a:moveTo>
                <a:lnTo>
                  <a:pt x="87548" y="13588"/>
                </a:lnTo>
                <a:lnTo>
                  <a:pt x="89237" y="13970"/>
                </a:lnTo>
                <a:lnTo>
                  <a:pt x="90278" y="14986"/>
                </a:lnTo>
                <a:lnTo>
                  <a:pt x="91281" y="16001"/>
                </a:lnTo>
                <a:lnTo>
                  <a:pt x="91624" y="17779"/>
                </a:lnTo>
                <a:lnTo>
                  <a:pt x="91281" y="19050"/>
                </a:lnTo>
                <a:lnTo>
                  <a:pt x="90278" y="20447"/>
                </a:lnTo>
                <a:lnTo>
                  <a:pt x="89237" y="21082"/>
                </a:lnTo>
                <a:lnTo>
                  <a:pt x="87548" y="21462"/>
                </a:lnTo>
                <a:lnTo>
                  <a:pt x="165005" y="21462"/>
                </a:lnTo>
                <a:lnTo>
                  <a:pt x="164981" y="17779"/>
                </a:lnTo>
                <a:lnTo>
                  <a:pt x="164662" y="14350"/>
                </a:lnTo>
                <a:lnTo>
                  <a:pt x="164436" y="13588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773159" y="4462779"/>
            <a:ext cx="246380" cy="246379"/>
          </a:xfrm>
          <a:custGeom>
            <a:avLst/>
            <a:gdLst/>
            <a:ahLst/>
            <a:cxnLst/>
            <a:rect l="l" t="t" r="r" b="b"/>
            <a:pathLst>
              <a:path w="246380" h="246379">
                <a:moveTo>
                  <a:pt x="167386" y="201422"/>
                </a:moveTo>
                <a:lnTo>
                  <a:pt x="78994" y="201422"/>
                </a:lnTo>
                <a:lnTo>
                  <a:pt x="83947" y="203898"/>
                </a:lnTo>
                <a:lnTo>
                  <a:pt x="88900" y="206019"/>
                </a:lnTo>
                <a:lnTo>
                  <a:pt x="94107" y="208140"/>
                </a:lnTo>
                <a:lnTo>
                  <a:pt x="99060" y="209562"/>
                </a:lnTo>
                <a:lnTo>
                  <a:pt x="101981" y="235051"/>
                </a:lnTo>
                <a:lnTo>
                  <a:pt x="114681" y="246380"/>
                </a:lnTo>
                <a:lnTo>
                  <a:pt x="131699" y="246380"/>
                </a:lnTo>
                <a:lnTo>
                  <a:pt x="147320" y="209562"/>
                </a:lnTo>
                <a:lnTo>
                  <a:pt x="152273" y="208140"/>
                </a:lnTo>
                <a:lnTo>
                  <a:pt x="157480" y="206019"/>
                </a:lnTo>
                <a:lnTo>
                  <a:pt x="162433" y="203898"/>
                </a:lnTo>
                <a:lnTo>
                  <a:pt x="167386" y="201422"/>
                </a:lnTo>
                <a:close/>
              </a:path>
              <a:path w="246380" h="246379">
                <a:moveTo>
                  <a:pt x="52705" y="26555"/>
                </a:moveTo>
                <a:lnTo>
                  <a:pt x="50673" y="26555"/>
                </a:lnTo>
                <a:lnTo>
                  <a:pt x="48133" y="26898"/>
                </a:lnTo>
                <a:lnTo>
                  <a:pt x="26543" y="50622"/>
                </a:lnTo>
                <a:lnTo>
                  <a:pt x="26543" y="52743"/>
                </a:lnTo>
                <a:lnTo>
                  <a:pt x="27305" y="54876"/>
                </a:lnTo>
                <a:lnTo>
                  <a:pt x="27940" y="56984"/>
                </a:lnTo>
                <a:lnTo>
                  <a:pt x="29337" y="59118"/>
                </a:lnTo>
                <a:lnTo>
                  <a:pt x="44958" y="78943"/>
                </a:lnTo>
                <a:lnTo>
                  <a:pt x="42545" y="83896"/>
                </a:lnTo>
                <a:lnTo>
                  <a:pt x="40386" y="88849"/>
                </a:lnTo>
                <a:lnTo>
                  <a:pt x="38226" y="94170"/>
                </a:lnTo>
                <a:lnTo>
                  <a:pt x="36830" y="99123"/>
                </a:lnTo>
                <a:lnTo>
                  <a:pt x="11303" y="101942"/>
                </a:lnTo>
                <a:lnTo>
                  <a:pt x="9271" y="102654"/>
                </a:lnTo>
                <a:lnTo>
                  <a:pt x="7112" y="103365"/>
                </a:lnTo>
                <a:lnTo>
                  <a:pt x="4953" y="104775"/>
                </a:lnTo>
                <a:lnTo>
                  <a:pt x="3556" y="106197"/>
                </a:lnTo>
                <a:lnTo>
                  <a:pt x="1016" y="110096"/>
                </a:lnTo>
                <a:lnTo>
                  <a:pt x="381" y="112217"/>
                </a:lnTo>
                <a:lnTo>
                  <a:pt x="0" y="114693"/>
                </a:lnTo>
                <a:lnTo>
                  <a:pt x="0" y="131686"/>
                </a:lnTo>
                <a:lnTo>
                  <a:pt x="9271" y="143725"/>
                </a:lnTo>
                <a:lnTo>
                  <a:pt x="11303" y="144424"/>
                </a:lnTo>
                <a:lnTo>
                  <a:pt x="36830" y="147256"/>
                </a:lnTo>
                <a:lnTo>
                  <a:pt x="38226" y="152209"/>
                </a:lnTo>
                <a:lnTo>
                  <a:pt x="40386" y="157518"/>
                </a:lnTo>
                <a:lnTo>
                  <a:pt x="42545" y="162471"/>
                </a:lnTo>
                <a:lnTo>
                  <a:pt x="44958" y="167436"/>
                </a:lnTo>
                <a:lnTo>
                  <a:pt x="29337" y="187261"/>
                </a:lnTo>
                <a:lnTo>
                  <a:pt x="27940" y="189395"/>
                </a:lnTo>
                <a:lnTo>
                  <a:pt x="27305" y="191503"/>
                </a:lnTo>
                <a:lnTo>
                  <a:pt x="26543" y="193636"/>
                </a:lnTo>
                <a:lnTo>
                  <a:pt x="26543" y="195757"/>
                </a:lnTo>
                <a:lnTo>
                  <a:pt x="26924" y="198234"/>
                </a:lnTo>
                <a:lnTo>
                  <a:pt x="50673" y="219824"/>
                </a:lnTo>
                <a:lnTo>
                  <a:pt x="52705" y="219824"/>
                </a:lnTo>
                <a:lnTo>
                  <a:pt x="57023" y="218401"/>
                </a:lnTo>
                <a:lnTo>
                  <a:pt x="59055" y="217347"/>
                </a:lnTo>
                <a:lnTo>
                  <a:pt x="78994" y="201422"/>
                </a:lnTo>
                <a:lnTo>
                  <a:pt x="218186" y="201422"/>
                </a:lnTo>
                <a:lnTo>
                  <a:pt x="218694" y="200367"/>
                </a:lnTo>
                <a:lnTo>
                  <a:pt x="219456" y="198234"/>
                </a:lnTo>
                <a:lnTo>
                  <a:pt x="219837" y="195757"/>
                </a:lnTo>
                <a:lnTo>
                  <a:pt x="219837" y="193636"/>
                </a:lnTo>
                <a:lnTo>
                  <a:pt x="219075" y="191503"/>
                </a:lnTo>
                <a:lnTo>
                  <a:pt x="218440" y="189395"/>
                </a:lnTo>
                <a:lnTo>
                  <a:pt x="217297" y="187261"/>
                </a:lnTo>
                <a:lnTo>
                  <a:pt x="201422" y="167436"/>
                </a:lnTo>
                <a:lnTo>
                  <a:pt x="203489" y="163182"/>
                </a:lnTo>
                <a:lnTo>
                  <a:pt x="119253" y="163182"/>
                </a:lnTo>
                <a:lnTo>
                  <a:pt x="115443" y="162471"/>
                </a:lnTo>
                <a:lnTo>
                  <a:pt x="111887" y="161417"/>
                </a:lnTo>
                <a:lnTo>
                  <a:pt x="107950" y="160362"/>
                </a:lnTo>
                <a:lnTo>
                  <a:pt x="84861" y="134162"/>
                </a:lnTo>
                <a:lnTo>
                  <a:pt x="83947" y="130975"/>
                </a:lnTo>
                <a:lnTo>
                  <a:pt x="83185" y="127076"/>
                </a:lnTo>
                <a:lnTo>
                  <a:pt x="83185" y="119303"/>
                </a:lnTo>
                <a:lnTo>
                  <a:pt x="83947" y="115404"/>
                </a:lnTo>
                <a:lnTo>
                  <a:pt x="84963" y="111861"/>
                </a:lnTo>
                <a:lnTo>
                  <a:pt x="85979" y="107962"/>
                </a:lnTo>
                <a:lnTo>
                  <a:pt x="111887" y="84963"/>
                </a:lnTo>
                <a:lnTo>
                  <a:pt x="115443" y="83896"/>
                </a:lnTo>
                <a:lnTo>
                  <a:pt x="119253" y="83197"/>
                </a:lnTo>
                <a:lnTo>
                  <a:pt x="203494" y="83197"/>
                </a:lnTo>
                <a:lnTo>
                  <a:pt x="201422" y="78943"/>
                </a:lnTo>
                <a:lnTo>
                  <a:pt x="217297" y="59118"/>
                </a:lnTo>
                <a:lnTo>
                  <a:pt x="218440" y="56984"/>
                </a:lnTo>
                <a:lnTo>
                  <a:pt x="219075" y="54876"/>
                </a:lnTo>
                <a:lnTo>
                  <a:pt x="219837" y="52743"/>
                </a:lnTo>
                <a:lnTo>
                  <a:pt x="219837" y="50622"/>
                </a:lnTo>
                <a:lnTo>
                  <a:pt x="219456" y="48145"/>
                </a:lnTo>
                <a:lnTo>
                  <a:pt x="218694" y="46012"/>
                </a:lnTo>
                <a:lnTo>
                  <a:pt x="218186" y="44958"/>
                </a:lnTo>
                <a:lnTo>
                  <a:pt x="78994" y="44958"/>
                </a:lnTo>
                <a:lnTo>
                  <a:pt x="59055" y="29375"/>
                </a:lnTo>
                <a:lnTo>
                  <a:pt x="57023" y="27978"/>
                </a:lnTo>
                <a:lnTo>
                  <a:pt x="52705" y="26555"/>
                </a:lnTo>
                <a:close/>
              </a:path>
              <a:path w="246380" h="246379">
                <a:moveTo>
                  <a:pt x="218186" y="201422"/>
                </a:moveTo>
                <a:lnTo>
                  <a:pt x="167386" y="201422"/>
                </a:lnTo>
                <a:lnTo>
                  <a:pt x="187325" y="217347"/>
                </a:lnTo>
                <a:lnTo>
                  <a:pt x="189357" y="218401"/>
                </a:lnTo>
                <a:lnTo>
                  <a:pt x="193675" y="219824"/>
                </a:lnTo>
                <a:lnTo>
                  <a:pt x="195707" y="219824"/>
                </a:lnTo>
                <a:lnTo>
                  <a:pt x="218186" y="201422"/>
                </a:lnTo>
                <a:close/>
              </a:path>
              <a:path w="246380" h="246379">
                <a:moveTo>
                  <a:pt x="203494" y="83197"/>
                </a:moveTo>
                <a:lnTo>
                  <a:pt x="127126" y="83197"/>
                </a:lnTo>
                <a:lnTo>
                  <a:pt x="130937" y="83896"/>
                </a:lnTo>
                <a:lnTo>
                  <a:pt x="134493" y="84963"/>
                </a:lnTo>
                <a:lnTo>
                  <a:pt x="161518" y="112217"/>
                </a:lnTo>
                <a:lnTo>
                  <a:pt x="162433" y="115404"/>
                </a:lnTo>
                <a:lnTo>
                  <a:pt x="163195" y="119303"/>
                </a:lnTo>
                <a:lnTo>
                  <a:pt x="163195" y="127076"/>
                </a:lnTo>
                <a:lnTo>
                  <a:pt x="162433" y="130975"/>
                </a:lnTo>
                <a:lnTo>
                  <a:pt x="161417" y="134518"/>
                </a:lnTo>
                <a:lnTo>
                  <a:pt x="160400" y="138417"/>
                </a:lnTo>
                <a:lnTo>
                  <a:pt x="134493" y="161417"/>
                </a:lnTo>
                <a:lnTo>
                  <a:pt x="130937" y="162471"/>
                </a:lnTo>
                <a:lnTo>
                  <a:pt x="127126" y="163182"/>
                </a:lnTo>
                <a:lnTo>
                  <a:pt x="203489" y="163182"/>
                </a:lnTo>
                <a:lnTo>
                  <a:pt x="203835" y="162471"/>
                </a:lnTo>
                <a:lnTo>
                  <a:pt x="205994" y="157518"/>
                </a:lnTo>
                <a:lnTo>
                  <a:pt x="208153" y="152209"/>
                </a:lnTo>
                <a:lnTo>
                  <a:pt x="209550" y="147256"/>
                </a:lnTo>
                <a:lnTo>
                  <a:pt x="235076" y="144424"/>
                </a:lnTo>
                <a:lnTo>
                  <a:pt x="237109" y="143725"/>
                </a:lnTo>
                <a:lnTo>
                  <a:pt x="239268" y="143014"/>
                </a:lnTo>
                <a:lnTo>
                  <a:pt x="241426" y="141592"/>
                </a:lnTo>
                <a:lnTo>
                  <a:pt x="242824" y="140182"/>
                </a:lnTo>
                <a:lnTo>
                  <a:pt x="245364" y="136283"/>
                </a:lnTo>
                <a:lnTo>
                  <a:pt x="245999" y="134162"/>
                </a:lnTo>
                <a:lnTo>
                  <a:pt x="246380" y="131686"/>
                </a:lnTo>
                <a:lnTo>
                  <a:pt x="246380" y="114693"/>
                </a:lnTo>
                <a:lnTo>
                  <a:pt x="237109" y="102654"/>
                </a:lnTo>
                <a:lnTo>
                  <a:pt x="235076" y="101942"/>
                </a:lnTo>
                <a:lnTo>
                  <a:pt x="209550" y="99123"/>
                </a:lnTo>
                <a:lnTo>
                  <a:pt x="208153" y="94170"/>
                </a:lnTo>
                <a:lnTo>
                  <a:pt x="205994" y="88849"/>
                </a:lnTo>
                <a:lnTo>
                  <a:pt x="203835" y="83896"/>
                </a:lnTo>
                <a:lnTo>
                  <a:pt x="203494" y="83197"/>
                </a:lnTo>
                <a:close/>
              </a:path>
              <a:path w="246380" h="246379">
                <a:moveTo>
                  <a:pt x="131699" y="0"/>
                </a:moveTo>
                <a:lnTo>
                  <a:pt x="114681" y="0"/>
                </a:lnTo>
                <a:lnTo>
                  <a:pt x="112268" y="368"/>
                </a:lnTo>
                <a:lnTo>
                  <a:pt x="99060" y="36817"/>
                </a:lnTo>
                <a:lnTo>
                  <a:pt x="94107" y="38239"/>
                </a:lnTo>
                <a:lnTo>
                  <a:pt x="88900" y="40347"/>
                </a:lnTo>
                <a:lnTo>
                  <a:pt x="83947" y="42481"/>
                </a:lnTo>
                <a:lnTo>
                  <a:pt x="78994" y="44958"/>
                </a:lnTo>
                <a:lnTo>
                  <a:pt x="167386" y="44958"/>
                </a:lnTo>
                <a:lnTo>
                  <a:pt x="162433" y="42481"/>
                </a:lnTo>
                <a:lnTo>
                  <a:pt x="157480" y="40347"/>
                </a:lnTo>
                <a:lnTo>
                  <a:pt x="152273" y="38239"/>
                </a:lnTo>
                <a:lnTo>
                  <a:pt x="147320" y="36817"/>
                </a:lnTo>
                <a:lnTo>
                  <a:pt x="144399" y="11328"/>
                </a:lnTo>
                <a:lnTo>
                  <a:pt x="134112" y="368"/>
                </a:lnTo>
                <a:lnTo>
                  <a:pt x="131699" y="0"/>
                </a:lnTo>
                <a:close/>
              </a:path>
              <a:path w="246380" h="246379">
                <a:moveTo>
                  <a:pt x="195707" y="26555"/>
                </a:moveTo>
                <a:lnTo>
                  <a:pt x="193675" y="26555"/>
                </a:lnTo>
                <a:lnTo>
                  <a:pt x="189357" y="27978"/>
                </a:lnTo>
                <a:lnTo>
                  <a:pt x="187325" y="29375"/>
                </a:lnTo>
                <a:lnTo>
                  <a:pt x="167386" y="44958"/>
                </a:lnTo>
                <a:lnTo>
                  <a:pt x="218186" y="44958"/>
                </a:lnTo>
                <a:lnTo>
                  <a:pt x="195707" y="265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635240" y="3426459"/>
            <a:ext cx="137159" cy="149859"/>
          </a:xfrm>
          <a:custGeom>
            <a:avLst/>
            <a:gdLst/>
            <a:ahLst/>
            <a:cxnLst/>
            <a:rect l="l" t="t" r="r" b="b"/>
            <a:pathLst>
              <a:path w="137159" h="149859">
                <a:moveTo>
                  <a:pt x="98678" y="0"/>
                </a:moveTo>
                <a:lnTo>
                  <a:pt x="72262" y="11302"/>
                </a:lnTo>
                <a:lnTo>
                  <a:pt x="69595" y="13842"/>
                </a:lnTo>
                <a:lnTo>
                  <a:pt x="67563" y="16890"/>
                </a:lnTo>
                <a:lnTo>
                  <a:pt x="65404" y="20065"/>
                </a:lnTo>
                <a:lnTo>
                  <a:pt x="63880" y="23113"/>
                </a:lnTo>
                <a:lnTo>
                  <a:pt x="62356" y="26669"/>
                </a:lnTo>
                <a:lnTo>
                  <a:pt x="61340" y="33908"/>
                </a:lnTo>
                <a:lnTo>
                  <a:pt x="60832" y="37972"/>
                </a:lnTo>
                <a:lnTo>
                  <a:pt x="61340" y="43560"/>
                </a:lnTo>
                <a:lnTo>
                  <a:pt x="62864" y="49275"/>
                </a:lnTo>
                <a:lnTo>
                  <a:pt x="64896" y="54356"/>
                </a:lnTo>
                <a:lnTo>
                  <a:pt x="67563" y="59054"/>
                </a:lnTo>
                <a:lnTo>
                  <a:pt x="0" y="137540"/>
                </a:lnTo>
                <a:lnTo>
                  <a:pt x="7746" y="143128"/>
                </a:lnTo>
                <a:lnTo>
                  <a:pt x="15112" y="149859"/>
                </a:lnTo>
                <a:lnTo>
                  <a:pt x="82550" y="71881"/>
                </a:lnTo>
                <a:lnTo>
                  <a:pt x="114807" y="71881"/>
                </a:lnTo>
                <a:lnTo>
                  <a:pt x="116839" y="70865"/>
                </a:lnTo>
                <a:lnTo>
                  <a:pt x="135000" y="48767"/>
                </a:lnTo>
                <a:lnTo>
                  <a:pt x="136143" y="45212"/>
                </a:lnTo>
                <a:lnTo>
                  <a:pt x="137159" y="37972"/>
                </a:lnTo>
                <a:lnTo>
                  <a:pt x="136651" y="33908"/>
                </a:lnTo>
                <a:lnTo>
                  <a:pt x="136143" y="30225"/>
                </a:lnTo>
                <a:lnTo>
                  <a:pt x="135000" y="26669"/>
                </a:lnTo>
                <a:lnTo>
                  <a:pt x="133984" y="23113"/>
                </a:lnTo>
                <a:lnTo>
                  <a:pt x="120014" y="6731"/>
                </a:lnTo>
                <a:lnTo>
                  <a:pt x="116839" y="4571"/>
                </a:lnTo>
                <a:lnTo>
                  <a:pt x="113791" y="3047"/>
                </a:lnTo>
                <a:lnTo>
                  <a:pt x="106552" y="1015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859">
                <a:moveTo>
                  <a:pt x="114807" y="71881"/>
                </a:moveTo>
                <a:lnTo>
                  <a:pt x="82550" y="71881"/>
                </a:lnTo>
                <a:lnTo>
                  <a:pt x="86232" y="73406"/>
                </a:lnTo>
                <a:lnTo>
                  <a:pt x="90424" y="74421"/>
                </a:lnTo>
                <a:lnTo>
                  <a:pt x="98678" y="75437"/>
                </a:lnTo>
                <a:lnTo>
                  <a:pt x="102869" y="74929"/>
                </a:lnTo>
                <a:lnTo>
                  <a:pt x="110108" y="73913"/>
                </a:lnTo>
                <a:lnTo>
                  <a:pt x="113791" y="72389"/>
                </a:lnTo>
                <a:lnTo>
                  <a:pt x="114807" y="71881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429500" y="3449320"/>
            <a:ext cx="109220" cy="124460"/>
          </a:xfrm>
          <a:custGeom>
            <a:avLst/>
            <a:gdLst/>
            <a:ahLst/>
            <a:cxnLst/>
            <a:rect l="l" t="t" r="r" b="b"/>
            <a:pathLst>
              <a:path w="109220" h="124460">
                <a:moveTo>
                  <a:pt x="77689" y="72262"/>
                </a:moveTo>
                <a:lnTo>
                  <a:pt x="52577" y="72262"/>
                </a:lnTo>
                <a:lnTo>
                  <a:pt x="93599" y="124459"/>
                </a:lnTo>
                <a:lnTo>
                  <a:pt x="100838" y="118236"/>
                </a:lnTo>
                <a:lnTo>
                  <a:pt x="109220" y="112648"/>
                </a:lnTo>
                <a:lnTo>
                  <a:pt x="77689" y="72262"/>
                </a:lnTo>
                <a:close/>
              </a:path>
              <a:path w="109220" h="124460">
                <a:moveTo>
                  <a:pt x="41148" y="0"/>
                </a:moveTo>
                <a:lnTo>
                  <a:pt x="33274" y="0"/>
                </a:lnTo>
                <a:lnTo>
                  <a:pt x="29591" y="507"/>
                </a:lnTo>
                <a:lnTo>
                  <a:pt x="26034" y="1523"/>
                </a:lnTo>
                <a:lnTo>
                  <a:pt x="22859" y="3047"/>
                </a:lnTo>
                <a:lnTo>
                  <a:pt x="19303" y="4571"/>
                </a:lnTo>
                <a:lnTo>
                  <a:pt x="0" y="34289"/>
                </a:lnTo>
                <a:lnTo>
                  <a:pt x="0" y="42036"/>
                </a:lnTo>
                <a:lnTo>
                  <a:pt x="507" y="45592"/>
                </a:lnTo>
                <a:lnTo>
                  <a:pt x="1524" y="49148"/>
                </a:lnTo>
                <a:lnTo>
                  <a:pt x="3175" y="52196"/>
                </a:lnTo>
                <a:lnTo>
                  <a:pt x="4699" y="55879"/>
                </a:lnTo>
                <a:lnTo>
                  <a:pt x="6730" y="58419"/>
                </a:lnTo>
                <a:lnTo>
                  <a:pt x="8890" y="61467"/>
                </a:lnTo>
                <a:lnTo>
                  <a:pt x="11429" y="64007"/>
                </a:lnTo>
                <a:lnTo>
                  <a:pt x="14097" y="66547"/>
                </a:lnTo>
                <a:lnTo>
                  <a:pt x="17145" y="68579"/>
                </a:lnTo>
                <a:lnTo>
                  <a:pt x="20320" y="70738"/>
                </a:lnTo>
                <a:lnTo>
                  <a:pt x="23368" y="72262"/>
                </a:lnTo>
                <a:lnTo>
                  <a:pt x="27050" y="73278"/>
                </a:lnTo>
                <a:lnTo>
                  <a:pt x="31242" y="74294"/>
                </a:lnTo>
                <a:lnTo>
                  <a:pt x="36449" y="74802"/>
                </a:lnTo>
                <a:lnTo>
                  <a:pt x="42164" y="74802"/>
                </a:lnTo>
                <a:lnTo>
                  <a:pt x="47371" y="73786"/>
                </a:lnTo>
                <a:lnTo>
                  <a:pt x="52577" y="72262"/>
                </a:lnTo>
                <a:lnTo>
                  <a:pt x="77689" y="72262"/>
                </a:lnTo>
                <a:lnTo>
                  <a:pt x="68072" y="59943"/>
                </a:lnTo>
                <a:lnTo>
                  <a:pt x="70739" y="56387"/>
                </a:lnTo>
                <a:lnTo>
                  <a:pt x="72771" y="52704"/>
                </a:lnTo>
                <a:lnTo>
                  <a:pt x="74422" y="48640"/>
                </a:lnTo>
                <a:lnTo>
                  <a:pt x="75438" y="44068"/>
                </a:lnTo>
                <a:lnTo>
                  <a:pt x="75946" y="40512"/>
                </a:lnTo>
                <a:lnTo>
                  <a:pt x="75946" y="32765"/>
                </a:lnTo>
                <a:lnTo>
                  <a:pt x="58800" y="6222"/>
                </a:lnTo>
                <a:lnTo>
                  <a:pt x="55625" y="4063"/>
                </a:lnTo>
                <a:lnTo>
                  <a:pt x="52070" y="2539"/>
                </a:lnTo>
                <a:lnTo>
                  <a:pt x="44703" y="507"/>
                </a:lnTo>
                <a:lnTo>
                  <a:pt x="411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53300" y="3665220"/>
            <a:ext cx="152400" cy="91440"/>
          </a:xfrm>
          <a:custGeom>
            <a:avLst/>
            <a:gdLst/>
            <a:ahLst/>
            <a:cxnLst/>
            <a:rect l="l" t="t" r="r" b="b"/>
            <a:pathLst>
              <a:path w="152400" h="91439">
                <a:moveTo>
                  <a:pt x="39243" y="16382"/>
                </a:moveTo>
                <a:lnTo>
                  <a:pt x="35686" y="16890"/>
                </a:lnTo>
                <a:lnTo>
                  <a:pt x="32003" y="16890"/>
                </a:lnTo>
                <a:lnTo>
                  <a:pt x="24765" y="18922"/>
                </a:lnTo>
                <a:lnTo>
                  <a:pt x="21717" y="20446"/>
                </a:lnTo>
                <a:lnTo>
                  <a:pt x="18542" y="21970"/>
                </a:lnTo>
                <a:lnTo>
                  <a:pt x="15494" y="2400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715" y="73532"/>
                </a:lnTo>
                <a:lnTo>
                  <a:pt x="7747" y="76072"/>
                </a:lnTo>
                <a:lnTo>
                  <a:pt x="9778" y="79120"/>
                </a:lnTo>
                <a:lnTo>
                  <a:pt x="12953" y="81660"/>
                </a:lnTo>
                <a:lnTo>
                  <a:pt x="36702" y="91439"/>
                </a:lnTo>
                <a:lnTo>
                  <a:pt x="40258" y="91439"/>
                </a:lnTo>
                <a:lnTo>
                  <a:pt x="73405" y="66928"/>
                </a:lnTo>
                <a:lnTo>
                  <a:pt x="75946" y="55117"/>
                </a:lnTo>
                <a:lnTo>
                  <a:pt x="75438" y="49021"/>
                </a:lnTo>
                <a:lnTo>
                  <a:pt x="119730" y="31114"/>
                </a:lnTo>
                <a:lnTo>
                  <a:pt x="68199" y="31114"/>
                </a:lnTo>
                <a:lnTo>
                  <a:pt x="65658" y="28574"/>
                </a:lnTo>
                <a:lnTo>
                  <a:pt x="62992" y="26034"/>
                </a:lnTo>
                <a:lnTo>
                  <a:pt x="46481" y="17398"/>
                </a:lnTo>
                <a:lnTo>
                  <a:pt x="39243" y="16382"/>
                </a:lnTo>
                <a:close/>
              </a:path>
              <a:path w="152400" h="91439">
                <a:moveTo>
                  <a:pt x="144652" y="0"/>
                </a:moveTo>
                <a:lnTo>
                  <a:pt x="68199" y="31114"/>
                </a:lnTo>
                <a:lnTo>
                  <a:pt x="119730" y="31114"/>
                </a:lnTo>
                <a:lnTo>
                  <a:pt x="152400" y="17906"/>
                </a:lnTo>
                <a:lnTo>
                  <a:pt x="147700" y="9143"/>
                </a:lnTo>
                <a:lnTo>
                  <a:pt x="14465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541259" y="3728720"/>
            <a:ext cx="73660" cy="134620"/>
          </a:xfrm>
          <a:custGeom>
            <a:avLst/>
            <a:gdLst/>
            <a:ahLst/>
            <a:cxnLst/>
            <a:rect l="l" t="t" r="r" b="b"/>
            <a:pathLst>
              <a:path w="73660" h="134620">
                <a:moveTo>
                  <a:pt x="30734" y="0"/>
                </a:moveTo>
                <a:lnTo>
                  <a:pt x="28829" y="60070"/>
                </a:lnTo>
                <a:lnTo>
                  <a:pt x="24765" y="61213"/>
                </a:lnTo>
                <a:lnTo>
                  <a:pt x="16637" y="65277"/>
                </a:lnTo>
                <a:lnTo>
                  <a:pt x="13081" y="67817"/>
                </a:lnTo>
                <a:lnTo>
                  <a:pt x="10160" y="70357"/>
                </a:lnTo>
                <a:lnTo>
                  <a:pt x="8128" y="73532"/>
                </a:lnTo>
                <a:lnTo>
                  <a:pt x="5588" y="76580"/>
                </a:lnTo>
                <a:lnTo>
                  <a:pt x="2540" y="82676"/>
                </a:lnTo>
                <a:lnTo>
                  <a:pt x="1524" y="86359"/>
                </a:lnTo>
                <a:lnTo>
                  <a:pt x="508" y="89915"/>
                </a:lnTo>
                <a:lnTo>
                  <a:pt x="72" y="92963"/>
                </a:lnTo>
                <a:lnTo>
                  <a:pt x="0" y="100710"/>
                </a:lnTo>
                <a:lnTo>
                  <a:pt x="508" y="104266"/>
                </a:lnTo>
                <a:lnTo>
                  <a:pt x="23241" y="131571"/>
                </a:lnTo>
                <a:lnTo>
                  <a:pt x="26289" y="133095"/>
                </a:lnTo>
                <a:lnTo>
                  <a:pt x="36830" y="134619"/>
                </a:lnTo>
                <a:lnTo>
                  <a:pt x="43942" y="133603"/>
                </a:lnTo>
                <a:lnTo>
                  <a:pt x="47371" y="132587"/>
                </a:lnTo>
                <a:lnTo>
                  <a:pt x="50926" y="131571"/>
                </a:lnTo>
                <a:lnTo>
                  <a:pt x="73587" y="100710"/>
                </a:lnTo>
                <a:lnTo>
                  <a:pt x="73660" y="92963"/>
                </a:lnTo>
                <a:lnTo>
                  <a:pt x="73151" y="89407"/>
                </a:lnTo>
                <a:lnTo>
                  <a:pt x="47879" y="61213"/>
                </a:lnTo>
                <a:lnTo>
                  <a:pt x="49893" y="1015"/>
                </a:lnTo>
                <a:lnTo>
                  <a:pt x="43942" y="1015"/>
                </a:lnTo>
                <a:lnTo>
                  <a:pt x="30734" y="0"/>
                </a:lnTo>
                <a:close/>
              </a:path>
              <a:path w="73660" h="134620">
                <a:moveTo>
                  <a:pt x="49911" y="507"/>
                </a:moveTo>
                <a:lnTo>
                  <a:pt x="43942" y="1015"/>
                </a:lnTo>
                <a:lnTo>
                  <a:pt x="49893" y="1015"/>
                </a:lnTo>
                <a:lnTo>
                  <a:pt x="49911" y="50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673340" y="3624579"/>
            <a:ext cx="137159" cy="76200"/>
          </a:xfrm>
          <a:custGeom>
            <a:avLst/>
            <a:gdLst/>
            <a:ahLst/>
            <a:cxnLst/>
            <a:rect l="l" t="t" r="r" b="b"/>
            <a:pathLst>
              <a:path w="137159" h="76200">
                <a:moveTo>
                  <a:pt x="2158" y="16002"/>
                </a:moveTo>
                <a:lnTo>
                  <a:pt x="1524" y="25908"/>
                </a:lnTo>
                <a:lnTo>
                  <a:pt x="0" y="35306"/>
                </a:lnTo>
                <a:lnTo>
                  <a:pt x="61594" y="43053"/>
                </a:lnTo>
                <a:lnTo>
                  <a:pt x="62102" y="47117"/>
                </a:lnTo>
                <a:lnTo>
                  <a:pt x="63626" y="51308"/>
                </a:lnTo>
                <a:lnTo>
                  <a:pt x="65150" y="54483"/>
                </a:lnTo>
                <a:lnTo>
                  <a:pt x="66801" y="58039"/>
                </a:lnTo>
                <a:lnTo>
                  <a:pt x="68833" y="61214"/>
                </a:lnTo>
                <a:lnTo>
                  <a:pt x="71374" y="63754"/>
                </a:lnTo>
                <a:lnTo>
                  <a:pt x="74040" y="66294"/>
                </a:lnTo>
                <a:lnTo>
                  <a:pt x="76580" y="68961"/>
                </a:lnTo>
                <a:lnTo>
                  <a:pt x="97281" y="76200"/>
                </a:lnTo>
                <a:lnTo>
                  <a:pt x="100964" y="76200"/>
                </a:lnTo>
                <a:lnTo>
                  <a:pt x="108203" y="75184"/>
                </a:lnTo>
                <a:lnTo>
                  <a:pt x="111759" y="73533"/>
                </a:lnTo>
                <a:lnTo>
                  <a:pt x="115442" y="72517"/>
                </a:lnTo>
                <a:lnTo>
                  <a:pt x="118999" y="70485"/>
                </a:lnTo>
                <a:lnTo>
                  <a:pt x="122174" y="68453"/>
                </a:lnTo>
                <a:lnTo>
                  <a:pt x="124713" y="65786"/>
                </a:lnTo>
                <a:lnTo>
                  <a:pt x="127253" y="63246"/>
                </a:lnTo>
                <a:lnTo>
                  <a:pt x="129920" y="60706"/>
                </a:lnTo>
                <a:lnTo>
                  <a:pt x="131444" y="57531"/>
                </a:lnTo>
                <a:lnTo>
                  <a:pt x="133476" y="54483"/>
                </a:lnTo>
                <a:lnTo>
                  <a:pt x="134492" y="50800"/>
                </a:lnTo>
                <a:lnTo>
                  <a:pt x="135635" y="47117"/>
                </a:lnTo>
                <a:lnTo>
                  <a:pt x="136651" y="44069"/>
                </a:lnTo>
                <a:lnTo>
                  <a:pt x="137159" y="39878"/>
                </a:lnTo>
                <a:lnTo>
                  <a:pt x="137159" y="36322"/>
                </a:lnTo>
                <a:lnTo>
                  <a:pt x="136143" y="29083"/>
                </a:lnTo>
                <a:lnTo>
                  <a:pt x="134492" y="25400"/>
                </a:lnTo>
                <a:lnTo>
                  <a:pt x="133862" y="23876"/>
                </a:lnTo>
                <a:lnTo>
                  <a:pt x="64134" y="23876"/>
                </a:lnTo>
                <a:lnTo>
                  <a:pt x="2158" y="16002"/>
                </a:lnTo>
                <a:close/>
              </a:path>
              <a:path w="137159" h="76200">
                <a:moveTo>
                  <a:pt x="97281" y="0"/>
                </a:moveTo>
                <a:lnTo>
                  <a:pt x="67817" y="17145"/>
                </a:lnTo>
                <a:lnTo>
                  <a:pt x="65785" y="20193"/>
                </a:lnTo>
                <a:lnTo>
                  <a:pt x="64134" y="23876"/>
                </a:lnTo>
                <a:lnTo>
                  <a:pt x="133862" y="23876"/>
                </a:lnTo>
                <a:lnTo>
                  <a:pt x="132968" y="21717"/>
                </a:lnTo>
                <a:lnTo>
                  <a:pt x="131444" y="18161"/>
                </a:lnTo>
                <a:lnTo>
                  <a:pt x="129412" y="14986"/>
                </a:lnTo>
                <a:lnTo>
                  <a:pt x="126745" y="12446"/>
                </a:lnTo>
                <a:lnTo>
                  <a:pt x="124205" y="9906"/>
                </a:lnTo>
                <a:lnTo>
                  <a:pt x="121665" y="7239"/>
                </a:lnTo>
                <a:lnTo>
                  <a:pt x="118490" y="5715"/>
                </a:lnTo>
                <a:lnTo>
                  <a:pt x="115442" y="3683"/>
                </a:lnTo>
                <a:lnTo>
                  <a:pt x="111759" y="2540"/>
                </a:lnTo>
                <a:lnTo>
                  <a:pt x="104520" y="508"/>
                </a:lnTo>
                <a:lnTo>
                  <a:pt x="100964" y="508"/>
                </a:lnTo>
                <a:lnTo>
                  <a:pt x="9728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60020" cy="160019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80009" y="0"/>
                </a:moveTo>
                <a:lnTo>
                  <a:pt x="41782" y="9779"/>
                </a:lnTo>
                <a:lnTo>
                  <a:pt x="9778" y="41656"/>
                </a:lnTo>
                <a:lnTo>
                  <a:pt x="0" y="79756"/>
                </a:lnTo>
                <a:lnTo>
                  <a:pt x="507" y="88011"/>
                </a:lnTo>
                <a:lnTo>
                  <a:pt x="13970" y="124460"/>
                </a:lnTo>
                <a:lnTo>
                  <a:pt x="49022" y="153289"/>
                </a:lnTo>
                <a:lnTo>
                  <a:pt x="56260" y="156464"/>
                </a:lnTo>
                <a:lnTo>
                  <a:pt x="71754" y="159512"/>
                </a:lnTo>
                <a:lnTo>
                  <a:pt x="80009" y="160020"/>
                </a:lnTo>
                <a:lnTo>
                  <a:pt x="88265" y="159512"/>
                </a:lnTo>
                <a:lnTo>
                  <a:pt x="124841" y="146177"/>
                </a:lnTo>
                <a:lnTo>
                  <a:pt x="150749" y="117856"/>
                </a:lnTo>
                <a:lnTo>
                  <a:pt x="160020" y="88011"/>
                </a:lnTo>
                <a:lnTo>
                  <a:pt x="160020" y="72009"/>
                </a:lnTo>
                <a:lnTo>
                  <a:pt x="158496" y="63754"/>
                </a:lnTo>
                <a:lnTo>
                  <a:pt x="156972" y="56134"/>
                </a:lnTo>
                <a:lnTo>
                  <a:pt x="153797" y="48895"/>
                </a:lnTo>
                <a:lnTo>
                  <a:pt x="150749" y="41656"/>
                </a:lnTo>
                <a:lnTo>
                  <a:pt x="118236" y="9779"/>
                </a:lnTo>
                <a:lnTo>
                  <a:pt x="88265" y="508"/>
                </a:lnTo>
                <a:lnTo>
                  <a:pt x="8000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082280" y="3154679"/>
            <a:ext cx="299720" cy="271780"/>
          </a:xfrm>
          <a:custGeom>
            <a:avLst/>
            <a:gdLst/>
            <a:ahLst/>
            <a:cxnLst/>
            <a:rect l="l" t="t" r="r" b="b"/>
            <a:pathLst>
              <a:path w="299720" h="271779">
                <a:moveTo>
                  <a:pt x="157479" y="0"/>
                </a:moveTo>
                <a:lnTo>
                  <a:pt x="142240" y="0"/>
                </a:lnTo>
                <a:lnTo>
                  <a:pt x="134493" y="507"/>
                </a:lnTo>
                <a:lnTo>
                  <a:pt x="84836" y="12192"/>
                </a:lnTo>
                <a:lnTo>
                  <a:pt x="78486" y="15367"/>
                </a:lnTo>
                <a:lnTo>
                  <a:pt x="72263" y="18033"/>
                </a:lnTo>
                <a:lnTo>
                  <a:pt x="65913" y="21589"/>
                </a:lnTo>
                <a:lnTo>
                  <a:pt x="60071" y="25145"/>
                </a:lnTo>
                <a:lnTo>
                  <a:pt x="54610" y="28828"/>
                </a:lnTo>
                <a:lnTo>
                  <a:pt x="49275" y="32893"/>
                </a:lnTo>
                <a:lnTo>
                  <a:pt x="43815" y="36956"/>
                </a:lnTo>
                <a:lnTo>
                  <a:pt x="18034" y="66167"/>
                </a:lnTo>
                <a:lnTo>
                  <a:pt x="1777" y="107568"/>
                </a:lnTo>
                <a:lnTo>
                  <a:pt x="0" y="120142"/>
                </a:lnTo>
                <a:lnTo>
                  <a:pt x="0" y="133603"/>
                </a:lnTo>
                <a:lnTo>
                  <a:pt x="889" y="140843"/>
                </a:lnTo>
                <a:lnTo>
                  <a:pt x="1777" y="147574"/>
                </a:lnTo>
                <a:lnTo>
                  <a:pt x="3683" y="153924"/>
                </a:lnTo>
                <a:lnTo>
                  <a:pt x="5461" y="160655"/>
                </a:lnTo>
                <a:lnTo>
                  <a:pt x="24892" y="196595"/>
                </a:lnTo>
                <a:lnTo>
                  <a:pt x="28955" y="202056"/>
                </a:lnTo>
                <a:lnTo>
                  <a:pt x="38862" y="211962"/>
                </a:lnTo>
                <a:lnTo>
                  <a:pt x="44196" y="216915"/>
                </a:lnTo>
                <a:lnTo>
                  <a:pt x="49656" y="221361"/>
                </a:lnTo>
                <a:lnTo>
                  <a:pt x="46100" y="228092"/>
                </a:lnTo>
                <a:lnTo>
                  <a:pt x="21717" y="258699"/>
                </a:lnTo>
                <a:lnTo>
                  <a:pt x="17652" y="261365"/>
                </a:lnTo>
                <a:lnTo>
                  <a:pt x="13589" y="264159"/>
                </a:lnTo>
                <a:lnTo>
                  <a:pt x="9525" y="266826"/>
                </a:lnTo>
                <a:lnTo>
                  <a:pt x="4952" y="268605"/>
                </a:lnTo>
                <a:lnTo>
                  <a:pt x="0" y="270890"/>
                </a:lnTo>
                <a:lnTo>
                  <a:pt x="2286" y="270890"/>
                </a:lnTo>
                <a:lnTo>
                  <a:pt x="9017" y="271780"/>
                </a:lnTo>
                <a:lnTo>
                  <a:pt x="25273" y="271780"/>
                </a:lnTo>
                <a:lnTo>
                  <a:pt x="69469" y="260095"/>
                </a:lnTo>
                <a:lnTo>
                  <a:pt x="92075" y="243839"/>
                </a:lnTo>
                <a:lnTo>
                  <a:pt x="208152" y="243839"/>
                </a:lnTo>
                <a:lnTo>
                  <a:pt x="214884" y="241172"/>
                </a:lnTo>
                <a:lnTo>
                  <a:pt x="221234" y="238506"/>
                </a:lnTo>
                <a:lnTo>
                  <a:pt x="227456" y="235331"/>
                </a:lnTo>
                <a:lnTo>
                  <a:pt x="233806" y="232156"/>
                </a:lnTo>
                <a:lnTo>
                  <a:pt x="239649" y="228600"/>
                </a:lnTo>
                <a:lnTo>
                  <a:pt x="245110" y="225044"/>
                </a:lnTo>
                <a:lnTo>
                  <a:pt x="250444" y="220980"/>
                </a:lnTo>
                <a:lnTo>
                  <a:pt x="255904" y="216407"/>
                </a:lnTo>
                <a:lnTo>
                  <a:pt x="260858" y="212344"/>
                </a:lnTo>
                <a:lnTo>
                  <a:pt x="265429" y="207390"/>
                </a:lnTo>
                <a:lnTo>
                  <a:pt x="269875" y="202945"/>
                </a:lnTo>
                <a:lnTo>
                  <a:pt x="273939" y="197993"/>
                </a:lnTo>
                <a:lnTo>
                  <a:pt x="292989" y="164719"/>
                </a:lnTo>
                <a:lnTo>
                  <a:pt x="299720" y="120142"/>
                </a:lnTo>
                <a:lnTo>
                  <a:pt x="297942" y="107568"/>
                </a:lnTo>
                <a:lnTo>
                  <a:pt x="284861" y="71500"/>
                </a:lnTo>
                <a:lnTo>
                  <a:pt x="260858" y="41401"/>
                </a:lnTo>
                <a:lnTo>
                  <a:pt x="250444" y="32893"/>
                </a:lnTo>
                <a:lnTo>
                  <a:pt x="245110" y="28828"/>
                </a:lnTo>
                <a:lnTo>
                  <a:pt x="239649" y="25145"/>
                </a:lnTo>
                <a:lnTo>
                  <a:pt x="233806" y="21589"/>
                </a:lnTo>
                <a:lnTo>
                  <a:pt x="227456" y="18033"/>
                </a:lnTo>
                <a:lnTo>
                  <a:pt x="221234" y="15367"/>
                </a:lnTo>
                <a:lnTo>
                  <a:pt x="214884" y="12192"/>
                </a:lnTo>
                <a:lnTo>
                  <a:pt x="165226" y="507"/>
                </a:lnTo>
                <a:lnTo>
                  <a:pt x="157479" y="0"/>
                </a:lnTo>
                <a:close/>
              </a:path>
              <a:path w="299720" h="271779">
                <a:moveTo>
                  <a:pt x="208152" y="243839"/>
                </a:moveTo>
                <a:lnTo>
                  <a:pt x="92075" y="243839"/>
                </a:lnTo>
                <a:lnTo>
                  <a:pt x="105664" y="248412"/>
                </a:lnTo>
                <a:lnTo>
                  <a:pt x="112902" y="249681"/>
                </a:lnTo>
                <a:lnTo>
                  <a:pt x="127253" y="252475"/>
                </a:lnTo>
                <a:lnTo>
                  <a:pt x="134493" y="253364"/>
                </a:lnTo>
                <a:lnTo>
                  <a:pt x="142240" y="253745"/>
                </a:lnTo>
                <a:lnTo>
                  <a:pt x="157479" y="253745"/>
                </a:lnTo>
                <a:lnTo>
                  <a:pt x="201295" y="246125"/>
                </a:lnTo>
                <a:lnTo>
                  <a:pt x="208152" y="24383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81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1981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81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9" y="12192"/>
                </a:lnTo>
                <a:lnTo>
                  <a:pt x="3644" y="17780"/>
                </a:lnTo>
                <a:lnTo>
                  <a:pt x="7264" y="22352"/>
                </a:lnTo>
                <a:lnTo>
                  <a:pt x="12700" y="25273"/>
                </a:lnTo>
                <a:lnTo>
                  <a:pt x="69837" y="44704"/>
                </a:lnTo>
                <a:lnTo>
                  <a:pt x="76200" y="45720"/>
                </a:lnTo>
                <a:lnTo>
                  <a:pt x="82537" y="44704"/>
                </a:lnTo>
                <a:lnTo>
                  <a:pt x="139700" y="25273"/>
                </a:lnTo>
                <a:lnTo>
                  <a:pt x="145135" y="22352"/>
                </a:lnTo>
                <a:lnTo>
                  <a:pt x="148755" y="17780"/>
                </a:lnTo>
                <a:lnTo>
                  <a:pt x="151472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04608" y="725169"/>
            <a:ext cx="53263" cy="248919"/>
          </a:xfrm>
          <a:custGeom>
            <a:avLst/>
            <a:gdLst/>
            <a:ahLst/>
            <a:cxnLst/>
            <a:rect l="l" t="t" r="r" b="b"/>
            <a:pathLst>
              <a:path w="53263" h="248919">
                <a:moveTo>
                  <a:pt x="53263" y="248919"/>
                </a:moveTo>
                <a:lnTo>
                  <a:pt x="22034" y="106299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05510" y="516890"/>
            <a:ext cx="383540" cy="457200"/>
          </a:xfrm>
          <a:custGeom>
            <a:avLst/>
            <a:gdLst/>
            <a:ahLst/>
            <a:cxnLst/>
            <a:rect l="l" t="t" r="r" b="b"/>
            <a:pathLst>
              <a:path w="383540" h="457200">
                <a:moveTo>
                  <a:pt x="268122" y="457200"/>
                </a:moveTo>
                <a:lnTo>
                  <a:pt x="272669" y="437261"/>
                </a:lnTo>
                <a:lnTo>
                  <a:pt x="279019" y="418211"/>
                </a:lnTo>
                <a:lnTo>
                  <a:pt x="286296" y="400176"/>
                </a:lnTo>
                <a:lnTo>
                  <a:pt x="294462" y="383794"/>
                </a:lnTo>
                <a:lnTo>
                  <a:pt x="303568" y="368426"/>
                </a:lnTo>
                <a:lnTo>
                  <a:pt x="312635" y="353060"/>
                </a:lnTo>
                <a:lnTo>
                  <a:pt x="332638" y="324104"/>
                </a:lnTo>
                <a:lnTo>
                  <a:pt x="342646" y="309625"/>
                </a:lnTo>
                <a:lnTo>
                  <a:pt x="351713" y="295148"/>
                </a:lnTo>
                <a:lnTo>
                  <a:pt x="374396" y="248031"/>
                </a:lnTo>
                <a:lnTo>
                  <a:pt x="382651" y="201040"/>
                </a:lnTo>
                <a:lnTo>
                  <a:pt x="383540" y="191008"/>
                </a:lnTo>
                <a:lnTo>
                  <a:pt x="378968" y="152146"/>
                </a:lnTo>
                <a:lnTo>
                  <a:pt x="359918" y="99568"/>
                </a:lnTo>
                <a:lnTo>
                  <a:pt x="327190" y="56134"/>
                </a:lnTo>
                <a:lnTo>
                  <a:pt x="282638" y="23622"/>
                </a:lnTo>
                <a:lnTo>
                  <a:pt x="229946" y="3683"/>
                </a:lnTo>
                <a:lnTo>
                  <a:pt x="191770" y="0"/>
                </a:lnTo>
                <a:lnTo>
                  <a:pt x="153593" y="3683"/>
                </a:lnTo>
                <a:lnTo>
                  <a:pt x="117246" y="15367"/>
                </a:lnTo>
                <a:lnTo>
                  <a:pt x="69964" y="43434"/>
                </a:lnTo>
                <a:lnTo>
                  <a:pt x="32727" y="84200"/>
                </a:lnTo>
                <a:lnTo>
                  <a:pt x="9105" y="133985"/>
                </a:lnTo>
                <a:lnTo>
                  <a:pt x="0" y="191008"/>
                </a:lnTo>
                <a:lnTo>
                  <a:pt x="4546" y="229997"/>
                </a:lnTo>
                <a:lnTo>
                  <a:pt x="23621" y="280670"/>
                </a:lnTo>
                <a:lnTo>
                  <a:pt x="50901" y="324104"/>
                </a:lnTo>
                <a:lnTo>
                  <a:pt x="70904" y="353060"/>
                </a:lnTo>
                <a:lnTo>
                  <a:pt x="79971" y="368426"/>
                </a:lnTo>
                <a:lnTo>
                  <a:pt x="89077" y="383794"/>
                </a:lnTo>
                <a:lnTo>
                  <a:pt x="97243" y="400176"/>
                </a:lnTo>
                <a:lnTo>
                  <a:pt x="104521" y="418211"/>
                </a:lnTo>
                <a:lnTo>
                  <a:pt x="110871" y="437261"/>
                </a:lnTo>
                <a:lnTo>
                  <a:pt x="115417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36688" y="725169"/>
            <a:ext cx="53263" cy="248919"/>
          </a:xfrm>
          <a:custGeom>
            <a:avLst/>
            <a:gdLst/>
            <a:ahLst/>
            <a:cxnLst/>
            <a:rect l="l" t="t" r="r" b="b"/>
            <a:pathLst>
              <a:path w="53263" h="248919">
                <a:moveTo>
                  <a:pt x="53263" y="0"/>
                </a:moveTo>
                <a:lnTo>
                  <a:pt x="31229" y="106299"/>
                </a:lnTo>
                <a:lnTo>
                  <a:pt x="0" y="24891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30008" y="717550"/>
            <a:ext cx="134543" cy="27939"/>
          </a:xfrm>
          <a:custGeom>
            <a:avLst/>
            <a:gdLst/>
            <a:ahLst/>
            <a:cxnLst/>
            <a:rect l="l" t="t" r="r" b="b"/>
            <a:pathLst>
              <a:path w="134543" h="27939">
                <a:moveTo>
                  <a:pt x="0" y="2666"/>
                </a:moveTo>
                <a:lnTo>
                  <a:pt x="30911" y="27939"/>
                </a:lnTo>
                <a:lnTo>
                  <a:pt x="61823" y="2666"/>
                </a:lnTo>
                <a:lnTo>
                  <a:pt x="64541" y="888"/>
                </a:lnTo>
                <a:lnTo>
                  <a:pt x="67271" y="0"/>
                </a:lnTo>
                <a:lnTo>
                  <a:pt x="70002" y="888"/>
                </a:lnTo>
                <a:lnTo>
                  <a:pt x="72720" y="2666"/>
                </a:lnTo>
                <a:lnTo>
                  <a:pt x="103632" y="27939"/>
                </a:lnTo>
                <a:lnTo>
                  <a:pt x="134543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1981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5279" y="1841500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826" y="0"/>
                </a:moveTo>
                <a:lnTo>
                  <a:pt x="125183" y="508"/>
                </a:lnTo>
                <a:lnTo>
                  <a:pt x="118554" y="1015"/>
                </a:lnTo>
                <a:lnTo>
                  <a:pt x="111899" y="1524"/>
                </a:lnTo>
                <a:lnTo>
                  <a:pt x="105244" y="3048"/>
                </a:lnTo>
                <a:lnTo>
                  <a:pt x="99123" y="4572"/>
                </a:lnTo>
                <a:lnTo>
                  <a:pt x="93002" y="6096"/>
                </a:lnTo>
                <a:lnTo>
                  <a:pt x="86868" y="8127"/>
                </a:lnTo>
                <a:lnTo>
                  <a:pt x="80721" y="10795"/>
                </a:lnTo>
                <a:lnTo>
                  <a:pt x="74599" y="13335"/>
                </a:lnTo>
                <a:lnTo>
                  <a:pt x="38836" y="38862"/>
                </a:lnTo>
                <a:lnTo>
                  <a:pt x="15836" y="69468"/>
                </a:lnTo>
                <a:lnTo>
                  <a:pt x="8178" y="86868"/>
                </a:lnTo>
                <a:lnTo>
                  <a:pt x="6121" y="92963"/>
                </a:lnTo>
                <a:lnTo>
                  <a:pt x="0" y="125222"/>
                </a:lnTo>
                <a:lnTo>
                  <a:pt x="0" y="132333"/>
                </a:lnTo>
                <a:lnTo>
                  <a:pt x="0" y="138937"/>
                </a:lnTo>
                <a:lnTo>
                  <a:pt x="520" y="145669"/>
                </a:lnTo>
                <a:lnTo>
                  <a:pt x="10210" y="183387"/>
                </a:lnTo>
                <a:lnTo>
                  <a:pt x="30149" y="216154"/>
                </a:lnTo>
                <a:lnTo>
                  <a:pt x="63360" y="245237"/>
                </a:lnTo>
                <a:lnTo>
                  <a:pt x="86868" y="255905"/>
                </a:lnTo>
                <a:lnTo>
                  <a:pt x="93002" y="258063"/>
                </a:lnTo>
                <a:lnTo>
                  <a:pt x="125183" y="264160"/>
                </a:lnTo>
                <a:lnTo>
                  <a:pt x="131826" y="264160"/>
                </a:lnTo>
                <a:lnTo>
                  <a:pt x="138976" y="264160"/>
                </a:lnTo>
                <a:lnTo>
                  <a:pt x="145605" y="263651"/>
                </a:lnTo>
                <a:lnTo>
                  <a:pt x="177292" y="255905"/>
                </a:lnTo>
                <a:lnTo>
                  <a:pt x="183438" y="253873"/>
                </a:lnTo>
                <a:lnTo>
                  <a:pt x="189052" y="251332"/>
                </a:lnTo>
                <a:lnTo>
                  <a:pt x="194652" y="248285"/>
                </a:lnTo>
                <a:lnTo>
                  <a:pt x="200279" y="245237"/>
                </a:lnTo>
                <a:lnTo>
                  <a:pt x="234010" y="216154"/>
                </a:lnTo>
                <a:lnTo>
                  <a:pt x="253415" y="183387"/>
                </a:lnTo>
                <a:lnTo>
                  <a:pt x="255981" y="177800"/>
                </a:lnTo>
                <a:lnTo>
                  <a:pt x="258013" y="171704"/>
                </a:lnTo>
                <a:lnTo>
                  <a:pt x="260070" y="164973"/>
                </a:lnTo>
                <a:lnTo>
                  <a:pt x="261099" y="158876"/>
                </a:lnTo>
                <a:lnTo>
                  <a:pt x="262623" y="152273"/>
                </a:lnTo>
                <a:lnTo>
                  <a:pt x="263131" y="145669"/>
                </a:lnTo>
                <a:lnTo>
                  <a:pt x="263639" y="138937"/>
                </a:lnTo>
                <a:lnTo>
                  <a:pt x="264160" y="132333"/>
                </a:lnTo>
                <a:lnTo>
                  <a:pt x="263639" y="125222"/>
                </a:lnTo>
                <a:lnTo>
                  <a:pt x="263131" y="118491"/>
                </a:lnTo>
                <a:lnTo>
                  <a:pt x="262623" y="111887"/>
                </a:lnTo>
                <a:lnTo>
                  <a:pt x="261099" y="105791"/>
                </a:lnTo>
                <a:lnTo>
                  <a:pt x="260070" y="99060"/>
                </a:lnTo>
                <a:lnTo>
                  <a:pt x="258013" y="92963"/>
                </a:lnTo>
                <a:lnTo>
                  <a:pt x="255981" y="86868"/>
                </a:lnTo>
                <a:lnTo>
                  <a:pt x="253415" y="80772"/>
                </a:lnTo>
                <a:lnTo>
                  <a:pt x="250863" y="75056"/>
                </a:lnTo>
                <a:lnTo>
                  <a:pt x="247802" y="69468"/>
                </a:lnTo>
                <a:lnTo>
                  <a:pt x="244729" y="63881"/>
                </a:lnTo>
                <a:lnTo>
                  <a:pt x="241668" y="58293"/>
                </a:lnTo>
                <a:lnTo>
                  <a:pt x="205905" y="22478"/>
                </a:lnTo>
                <a:lnTo>
                  <a:pt x="194652" y="16383"/>
                </a:lnTo>
                <a:lnTo>
                  <a:pt x="189052" y="13335"/>
                </a:lnTo>
                <a:lnTo>
                  <a:pt x="158381" y="3048"/>
                </a:lnTo>
                <a:lnTo>
                  <a:pt x="152260" y="1524"/>
                </a:lnTo>
                <a:lnTo>
                  <a:pt x="145605" y="1015"/>
                </a:lnTo>
                <a:lnTo>
                  <a:pt x="138976" y="508"/>
                </a:lnTo>
                <a:lnTo>
                  <a:pt x="13182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5785" y="1871979"/>
            <a:ext cx="203149" cy="203200"/>
          </a:xfrm>
          <a:custGeom>
            <a:avLst/>
            <a:gdLst/>
            <a:ahLst/>
            <a:cxnLst/>
            <a:rect l="l" t="t" r="r" b="b"/>
            <a:pathLst>
              <a:path w="203149" h="203200">
                <a:moveTo>
                  <a:pt x="101320" y="0"/>
                </a:moveTo>
                <a:lnTo>
                  <a:pt x="91084" y="508"/>
                </a:lnTo>
                <a:lnTo>
                  <a:pt x="80860" y="2032"/>
                </a:lnTo>
                <a:lnTo>
                  <a:pt x="45021" y="17399"/>
                </a:lnTo>
                <a:lnTo>
                  <a:pt x="17399" y="45085"/>
                </a:lnTo>
                <a:lnTo>
                  <a:pt x="2032" y="81407"/>
                </a:lnTo>
                <a:lnTo>
                  <a:pt x="0" y="101854"/>
                </a:lnTo>
                <a:lnTo>
                  <a:pt x="8166" y="141224"/>
                </a:lnTo>
                <a:lnTo>
                  <a:pt x="29667" y="173482"/>
                </a:lnTo>
                <a:lnTo>
                  <a:pt x="61899" y="194945"/>
                </a:lnTo>
                <a:lnTo>
                  <a:pt x="101320" y="203200"/>
                </a:lnTo>
                <a:lnTo>
                  <a:pt x="140728" y="194945"/>
                </a:lnTo>
                <a:lnTo>
                  <a:pt x="172961" y="173482"/>
                </a:lnTo>
                <a:lnTo>
                  <a:pt x="194983" y="141224"/>
                </a:lnTo>
                <a:lnTo>
                  <a:pt x="203149" y="101854"/>
                </a:lnTo>
                <a:lnTo>
                  <a:pt x="194983" y="62484"/>
                </a:lnTo>
                <a:lnTo>
                  <a:pt x="172961" y="30226"/>
                </a:lnTo>
                <a:lnTo>
                  <a:pt x="140728" y="8255"/>
                </a:lnTo>
                <a:lnTo>
                  <a:pt x="1013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96240" y="1902460"/>
            <a:ext cx="71119" cy="71119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0" y="71119"/>
                </a:moveTo>
                <a:lnTo>
                  <a:pt x="520" y="63372"/>
                </a:lnTo>
                <a:lnTo>
                  <a:pt x="1549" y="56768"/>
                </a:lnTo>
                <a:lnTo>
                  <a:pt x="20980" y="20446"/>
                </a:lnTo>
                <a:lnTo>
                  <a:pt x="56794" y="1015"/>
                </a:lnTo>
                <a:lnTo>
                  <a:pt x="63957" y="0"/>
                </a:lnTo>
                <a:lnTo>
                  <a:pt x="71119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8640" y="2062479"/>
            <a:ext cx="129539" cy="127000"/>
          </a:xfrm>
          <a:custGeom>
            <a:avLst/>
            <a:gdLst/>
            <a:ahLst/>
            <a:cxnLst/>
            <a:rect l="l" t="t" r="r" b="b"/>
            <a:pathLst>
              <a:path w="129539" h="127000">
                <a:moveTo>
                  <a:pt x="0" y="21208"/>
                </a:moveTo>
                <a:lnTo>
                  <a:pt x="104457" y="123951"/>
                </a:lnTo>
                <a:lnTo>
                  <a:pt x="105994" y="124968"/>
                </a:lnTo>
                <a:lnTo>
                  <a:pt x="107530" y="125983"/>
                </a:lnTo>
                <a:lnTo>
                  <a:pt x="109562" y="126492"/>
                </a:lnTo>
                <a:lnTo>
                  <a:pt x="111632" y="127000"/>
                </a:lnTo>
                <a:lnTo>
                  <a:pt x="113664" y="126492"/>
                </a:lnTo>
                <a:lnTo>
                  <a:pt x="115201" y="125983"/>
                </a:lnTo>
                <a:lnTo>
                  <a:pt x="117246" y="124968"/>
                </a:lnTo>
                <a:lnTo>
                  <a:pt x="118795" y="123951"/>
                </a:lnTo>
                <a:lnTo>
                  <a:pt x="126466" y="116458"/>
                </a:lnTo>
                <a:lnTo>
                  <a:pt x="128003" y="114934"/>
                </a:lnTo>
                <a:lnTo>
                  <a:pt x="129031" y="112902"/>
                </a:lnTo>
                <a:lnTo>
                  <a:pt x="129539" y="110870"/>
                </a:lnTo>
                <a:lnTo>
                  <a:pt x="129539" y="109346"/>
                </a:lnTo>
                <a:lnTo>
                  <a:pt x="129539" y="107314"/>
                </a:lnTo>
                <a:lnTo>
                  <a:pt x="129031" y="105282"/>
                </a:lnTo>
                <a:lnTo>
                  <a:pt x="128003" y="103758"/>
                </a:lnTo>
                <a:lnTo>
                  <a:pt x="126466" y="101853"/>
                </a:lnTo>
                <a:lnTo>
                  <a:pt x="22529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dirty="0" smtClean="0" sz="4000">
                <a:solidFill>
                  <a:srgbClr val="18BAD4"/>
                </a:solidFill>
                <a:latin typeface="Calibri"/>
                <a:cs typeface="Calibri"/>
              </a:rPr>
              <a:t>¿</a:t>
            </a:r>
            <a:r>
              <a:rPr dirty="0" smtClean="0" sz="4000" spc="5">
                <a:solidFill>
                  <a:srgbClr val="18BAD4"/>
                </a:solidFill>
                <a:latin typeface="Calibri"/>
                <a:cs typeface="Calibri"/>
              </a:rPr>
              <a:t>Q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ue</a:t>
            </a:r>
            <a:r>
              <a:rPr dirty="0" smtClean="0" sz="4000" spc="-4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es un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cuadro</a:t>
            </a:r>
            <a:r>
              <a:rPr dirty="0" smtClean="0" sz="4000" spc="-3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 mando?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021579" y="878840"/>
            <a:ext cx="4010659" cy="40868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54304" y="1595373"/>
            <a:ext cx="4759325" cy="32213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“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do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eg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(CMI),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tam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ién</a:t>
            </a:r>
            <a:endParaRPr sz="1800">
              <a:latin typeface="Calibri"/>
              <a:cs typeface="Calibri"/>
            </a:endParaRPr>
          </a:p>
          <a:p>
            <a:pPr marL="3302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cido</a:t>
            </a:r>
            <a:r>
              <a:rPr dirty="0" smtClean="0" sz="18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mo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25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dirty="0" smtClean="0" sz="1800" spc="5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rd</a:t>
            </a:r>
            <a:endParaRPr sz="1800">
              <a:latin typeface="Calibri"/>
              <a:cs typeface="Calibri"/>
            </a:endParaRPr>
          </a:p>
          <a:p>
            <a:pPr marL="330200" marR="136525">
              <a:lnSpc>
                <a:spcPct val="100000"/>
              </a:lnSpc>
            </a:pP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)</a:t>
            </a:r>
            <a:r>
              <a:rPr dirty="0" smtClean="0" sz="1800" spc="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 b="1">
                <a:solidFill>
                  <a:srgbClr val="C5DAEB"/>
                </a:solidFill>
                <a:latin typeface="Calibri"/>
                <a:cs typeface="Calibri"/>
              </a:rPr>
              <a:t>sh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2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5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he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ami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enta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emp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ial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mite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lecer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m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nit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bj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emp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ere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tes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eas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 u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”</a:t>
            </a:r>
            <a:r>
              <a:rPr dirty="0" smtClean="0" sz="1100" spc="0">
                <a:solidFill>
                  <a:srgbClr val="C5DAEB"/>
                </a:solidFill>
                <a:latin typeface="Sylfaen"/>
                <a:cs typeface="Sylfaen"/>
              </a:rPr>
              <a:t>1</a:t>
            </a:r>
            <a:endParaRPr sz="1100">
              <a:latin typeface="Sylfaen"/>
              <a:cs typeface="Sylfaen"/>
            </a:endParaRPr>
          </a:p>
          <a:p>
            <a:pPr>
              <a:lnSpc>
                <a:spcPts val="600"/>
              </a:lnSpc>
              <a:spcBef>
                <a:spcPts val="3"/>
              </a:spcBef>
            </a:pPr>
            <a:endParaRPr sz="600"/>
          </a:p>
          <a:p>
            <a:pPr marL="330200" marR="38735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ero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edes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nit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ear</a:t>
            </a:r>
            <a:r>
              <a:rPr dirty="0" smtClean="0" sz="1800" spc="4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esta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emp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esa,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av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é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mite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ilt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men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)</a:t>
            </a:r>
            <a:r>
              <a:rPr dirty="0" smtClean="0" sz="1800" spc="4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echa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 p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alg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ú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io q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ten</a:t>
            </a:r>
            <a:r>
              <a:rPr dirty="0" smtClean="0" sz="1800" spc="-25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en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ú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48260">
              <a:lnSpc>
                <a:spcPts val="900"/>
              </a:lnSpc>
            </a:pPr>
            <a:r>
              <a:rPr dirty="0" smtClean="0" sz="80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1</a:t>
            </a:r>
            <a:r>
              <a:rPr dirty="0" smtClean="0" sz="80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mtClean="0" sz="800" spc="-155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mtClean="0" sz="1050" spc="-3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h</a:t>
            </a:r>
            <a:r>
              <a:rPr dirty="0" smtClean="0" sz="1050" spc="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t</a:t>
            </a:r>
            <a:r>
              <a:rPr dirty="0" smtClean="0" sz="1050" spc="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t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p</a:t>
            </a:r>
            <a:r>
              <a:rPr dirty="0" smtClean="0" sz="1050" spc="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s</a:t>
            </a:r>
            <a:r>
              <a:rPr dirty="0" smtClean="0" sz="1050" spc="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:</a:t>
            </a:r>
            <a:r>
              <a:rPr dirty="0" smtClean="0" sz="1050" spc="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/</a:t>
            </a:r>
            <a:r>
              <a:rPr dirty="0" smtClean="0" sz="1050" spc="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/</a:t>
            </a:r>
            <a:r>
              <a:rPr dirty="0" smtClean="0" sz="1050" spc="-25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w</a:t>
            </a:r>
            <a:r>
              <a:rPr dirty="0" smtClean="0" sz="1050" spc="-25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w</a:t>
            </a:r>
            <a:r>
              <a:rPr dirty="0" smtClean="0" sz="1050" spc="-25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w</a:t>
            </a:r>
            <a:r>
              <a:rPr dirty="0" smtClean="0" sz="1050" spc="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.</a:t>
            </a:r>
            <a:r>
              <a:rPr dirty="0" smtClean="0" sz="1050" spc="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s</a:t>
            </a:r>
            <a:r>
              <a:rPr dirty="0" smtClean="0" sz="1050" spc="-2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i</a:t>
            </a:r>
            <a:r>
              <a:rPr dirty="0" smtClean="0" sz="1050" spc="-3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n</a:t>
            </a:r>
            <a:r>
              <a:rPr dirty="0" smtClean="0" sz="1050" spc="-3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n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e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x</a:t>
            </a:r>
            <a:r>
              <a:rPr dirty="0" smtClean="0" sz="1050" spc="-3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u</a:t>
            </a:r>
            <a:r>
              <a:rPr dirty="0" smtClean="0" sz="1050" spc="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s</a:t>
            </a:r>
            <a:r>
              <a:rPr dirty="0" smtClean="0" sz="1050" spc="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.</a:t>
            </a:r>
            <a:r>
              <a:rPr dirty="0" smtClean="0" sz="1050" spc="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c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o</a:t>
            </a:r>
            <a:r>
              <a:rPr dirty="0" smtClean="0" sz="1050" spc="15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m</a:t>
            </a:r>
            <a:r>
              <a:rPr dirty="0" smtClean="0" sz="1050" spc="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/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b</a:t>
            </a:r>
            <a:r>
              <a:rPr dirty="0" smtClean="0" sz="1050" spc="-3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u</a:t>
            </a:r>
            <a:r>
              <a:rPr dirty="0" smtClean="0" sz="1050" spc="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s</a:t>
            </a:r>
            <a:r>
              <a:rPr dirty="0" smtClean="0" sz="1050" spc="-2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i</a:t>
            </a:r>
            <a:r>
              <a:rPr dirty="0" smtClean="0" sz="1050" spc="-3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n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e</a:t>
            </a:r>
            <a:r>
              <a:rPr dirty="0" smtClean="0" sz="1050" spc="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s</a:t>
            </a:r>
            <a:r>
              <a:rPr dirty="0" smtClean="0" sz="1050" spc="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s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_</a:t>
            </a:r>
            <a:r>
              <a:rPr dirty="0" smtClean="0" sz="1050" spc="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i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n</a:t>
            </a:r>
            <a:r>
              <a:rPr dirty="0" smtClean="0" sz="1050" spc="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t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e</a:t>
            </a:r>
            <a:r>
              <a:rPr dirty="0" smtClean="0" sz="1050" spc="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l</a:t>
            </a:r>
            <a:r>
              <a:rPr dirty="0" smtClean="0" sz="1050" spc="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l</a:t>
            </a:r>
            <a:r>
              <a:rPr dirty="0" smtClean="0" sz="1050" spc="-2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i</a:t>
            </a:r>
            <a:r>
              <a:rPr dirty="0" smtClean="0" sz="1050" spc="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g</a:t>
            </a:r>
            <a:r>
              <a:rPr dirty="0" smtClean="0" sz="1050" spc="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e</a:t>
            </a:r>
            <a:r>
              <a:rPr dirty="0" smtClean="0" sz="1050" spc="-3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n</a:t>
            </a:r>
            <a:r>
              <a:rPr dirty="0" smtClean="0" sz="1050" spc="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c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e</a:t>
            </a:r>
            <a:r>
              <a:rPr dirty="0" smtClean="0" sz="1050" spc="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/</a:t>
            </a:r>
            <a:r>
              <a:rPr dirty="0" smtClean="0" sz="1050" spc="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c</a:t>
            </a:r>
            <a:r>
              <a:rPr dirty="0" smtClean="0" sz="1050" spc="-3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u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a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d</a:t>
            </a:r>
            <a:r>
              <a:rPr dirty="0" smtClean="0" sz="1050" spc="5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r</a:t>
            </a:r>
            <a:r>
              <a:rPr dirty="0" smtClean="0" sz="1050" spc="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o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_</a:t>
            </a:r>
            <a:r>
              <a:rPr dirty="0" smtClean="0" sz="1050" spc="15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m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a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n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d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o</a:t>
            </a:r>
            <a:r>
              <a:rPr dirty="0" smtClean="0" sz="1050" spc="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_</a:t>
            </a:r>
            <a:r>
              <a:rPr dirty="0" smtClean="0" sz="1050" spc="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i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n</a:t>
            </a:r>
            <a:r>
              <a:rPr dirty="0" smtClean="0" sz="1050" spc="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t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e</a:t>
            </a:r>
            <a:r>
              <a:rPr dirty="0" smtClean="0" sz="1050" spc="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g</a:t>
            </a:r>
            <a:r>
              <a:rPr dirty="0" smtClean="0" sz="1050" spc="5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r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a</a:t>
            </a:r>
            <a:r>
              <a:rPr dirty="0" smtClean="0" sz="1050" spc="-2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l</a:t>
            </a:r>
            <a:r>
              <a:rPr dirty="0" smtClean="0" sz="1050" spc="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.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a</a:t>
            </a:r>
            <a:r>
              <a:rPr dirty="0" smtClean="0" sz="1050" spc="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s</a:t>
            </a:r>
            <a:r>
              <a:rPr dirty="0" smtClean="0" sz="1050" spc="-10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p</a:t>
            </a:r>
            <a:r>
              <a:rPr dirty="0" smtClean="0" sz="1050" spc="5" u="sng">
                <a:solidFill>
                  <a:srgbClr val="D5E6F1"/>
                </a:solidFill>
                <a:latin typeface="Arial"/>
                <a:cs typeface="Arial"/>
                <a:hlinkClick r:id="rId5"/>
              </a:rPr>
              <a:t>x</a:t>
            </a:r>
            <a:endParaRPr sz="1050">
              <a:latin typeface="Arial"/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31489" y="2517139"/>
            <a:ext cx="1101090" cy="12426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-635">
              <a:lnSpc>
                <a:spcPct val="100000"/>
              </a:lnSpc>
            </a:pPr>
            <a:r>
              <a:rPr dirty="0" smtClean="0" sz="1600" spc="-2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5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ower</a:t>
            </a:r>
            <a:r>
              <a:rPr dirty="0" smtClean="0" sz="16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5" b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vot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5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dirty="0" smtClean="0" sz="1600" spc="-1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600" spc="-5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600" spc="2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5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 b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gen</a:t>
            </a:r>
            <a:r>
              <a:rPr dirty="0" smtClean="0" sz="1600" spc="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dirty="0" smtClean="0" sz="1600" spc="5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tos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2035" y="1114171"/>
            <a:ext cx="3390900" cy="6483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>
                <a:solidFill>
                  <a:srgbClr val="18BAD4"/>
                </a:solidFill>
                <a:latin typeface="Calibri"/>
                <a:cs typeface="Calibri"/>
              </a:rPr>
              <a:t>Pr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so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a seguir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0" y="1004569"/>
                </a:moveTo>
                <a:lnTo>
                  <a:pt x="584860" y="0"/>
                </a:lnTo>
                <a:lnTo>
                  <a:pt x="1523364" y="0"/>
                </a:lnTo>
                <a:lnTo>
                  <a:pt x="2108200" y="1004569"/>
                </a:lnTo>
                <a:lnTo>
                  <a:pt x="1523364" y="2009139"/>
                </a:lnTo>
                <a:lnTo>
                  <a:pt x="584860" y="2009139"/>
                </a:lnTo>
                <a:lnTo>
                  <a:pt x="0" y="1004569"/>
                </a:lnTo>
                <a:close/>
              </a:path>
            </a:pathLst>
          </a:custGeom>
          <a:ln w="10160">
            <a:solidFill>
              <a:srgbClr val="18BAD4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33742" y="2639060"/>
            <a:ext cx="942975" cy="9988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2540">
              <a:lnSpc>
                <a:spcPct val="100000"/>
              </a:lnSpc>
            </a:pPr>
            <a:r>
              <a:rPr dirty="0" smtClean="0" sz="1600">
                <a:solidFill>
                  <a:srgbClr val="C5DAEB"/>
                </a:solidFill>
                <a:latin typeface="Calibri"/>
                <a:cs typeface="Calibri"/>
              </a:rPr>
              <a:t>Depur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6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pre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rar</a:t>
            </a:r>
            <a:r>
              <a:rPr dirty="0" smtClean="0" sz="16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rc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vo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uente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3300" y="2133600"/>
            <a:ext cx="2110740" cy="2009139"/>
          </a:xfrm>
          <a:custGeom>
            <a:avLst/>
            <a:gdLst/>
            <a:ahLst/>
            <a:cxnLst/>
            <a:rect l="l" t="t" r="r" b="b"/>
            <a:pathLst>
              <a:path w="2110740" h="2009139">
                <a:moveTo>
                  <a:pt x="0" y="1004569"/>
                </a:moveTo>
                <a:lnTo>
                  <a:pt x="584835" y="0"/>
                </a:lnTo>
                <a:lnTo>
                  <a:pt x="1525904" y="0"/>
                </a:lnTo>
                <a:lnTo>
                  <a:pt x="2110740" y="1004569"/>
                </a:lnTo>
                <a:lnTo>
                  <a:pt x="1525904" y="2009139"/>
                </a:lnTo>
                <a:lnTo>
                  <a:pt x="584835" y="2009139"/>
                </a:lnTo>
                <a:lnTo>
                  <a:pt x="0" y="1004569"/>
                </a:lnTo>
                <a:close/>
              </a:path>
            </a:pathLst>
          </a:custGeom>
          <a:ln w="10160">
            <a:solidFill>
              <a:srgbClr val="18BAD4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5392801" y="2760736"/>
            <a:ext cx="955675" cy="7550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0">
              <a:lnSpc>
                <a:spcPct val="100099"/>
              </a:lnSpc>
            </a:pP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es,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 cá</a:t>
            </a:r>
            <a:r>
              <a:rPr dirty="0" smtClean="0" sz="1600" spc="-1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cu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jerarqu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í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58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5" y="0"/>
                </a:moveTo>
                <a:lnTo>
                  <a:pt x="584834" y="0"/>
                </a:lnTo>
                <a:lnTo>
                  <a:pt x="0" y="1004569"/>
                </a:lnTo>
                <a:lnTo>
                  <a:pt x="584834" y="2009139"/>
                </a:lnTo>
                <a:lnTo>
                  <a:pt x="1523365" y="2009139"/>
                </a:lnTo>
                <a:lnTo>
                  <a:pt x="2108200" y="1004569"/>
                </a:lnTo>
                <a:lnTo>
                  <a:pt x="15233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542783" y="2394976"/>
            <a:ext cx="1097280" cy="14871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ctr" marL="12700" marR="12700" indent="-635">
              <a:lnSpc>
                <a:spcPct val="100099"/>
              </a:lnSpc>
            </a:pPr>
            <a:r>
              <a:rPr dirty="0" smtClean="0" sz="160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5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dirty="0" smtClean="0" sz="1600" spc="1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600" spc="-5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dirty="0" smtClean="0" sz="16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 b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600" spc="-5" b="1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dirty="0" smtClean="0" sz="1600" spc="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dirty="0" smtClean="0" sz="16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 b="1">
                <a:solidFill>
                  <a:srgbClr val="C5DAEB"/>
                </a:solidFill>
                <a:latin typeface="Calibri"/>
                <a:cs typeface="Calibri"/>
              </a:rPr>
              <a:t>segm</a:t>
            </a:r>
            <a:r>
              <a:rPr dirty="0" smtClean="0" sz="1600" spc="-15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600" spc="-5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600" spc="-5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 n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 de</a:t>
            </a:r>
            <a:r>
              <a:rPr dirty="0" smtClean="0" sz="1600" spc="1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tos</a:t>
            </a:r>
            <a:r>
              <a:rPr dirty="0" smtClean="0" sz="1600" spc="-2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600" spc="-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-15" b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5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5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600" spc="0" b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10" b="1">
                <a:solidFill>
                  <a:srgbClr val="C5DAEB"/>
                </a:solidFill>
                <a:latin typeface="Calibri"/>
                <a:cs typeface="Calibri"/>
              </a:rPr>
              <a:t>mpo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12035" y="8280"/>
            <a:ext cx="6098540" cy="12585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dirty="0" smtClean="0" sz="4000">
                <a:solidFill>
                  <a:srgbClr val="18BAD4"/>
                </a:solidFill>
                <a:latin typeface="Calibri"/>
                <a:cs typeface="Calibri"/>
              </a:rPr>
              <a:t>Depur</a:t>
            </a:r>
            <a:r>
              <a:rPr dirty="0" smtClean="0" sz="4000" spc="1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y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pr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par</a:t>
            </a:r>
            <a:r>
              <a:rPr dirty="0" smtClean="0" sz="4000" spc="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4000" spc="-4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el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hivo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 fuente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51889" y="4855845"/>
            <a:ext cx="4039235" cy="2990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q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e</a:t>
            </a:r>
            <a:r>
              <a:rPr dirty="0" smtClean="0" sz="1800" spc="3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m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es</a:t>
            </a:r>
            <a:r>
              <a:rPr dirty="0" smtClean="0" sz="1800" spc="-5">
                <a:solidFill>
                  <a:srgbClr val="D5E6F1"/>
                </a:solidFill>
                <a:latin typeface="Calibri"/>
                <a:cs typeface="Calibri"/>
              </a:rPr>
              <a:t>t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e</a:t>
            </a:r>
            <a:r>
              <a:rPr dirty="0" smtClean="0" sz="1800" spc="1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lo si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g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ien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e:</a:t>
            </a:r>
            <a:r>
              <a:rPr dirty="0" smtClean="0" sz="1800" spc="1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xxx</a:t>
            </a:r>
            <a:r>
              <a:rPr dirty="0" smtClean="0" sz="1800" spc="15">
                <a:solidFill>
                  <a:srgbClr val="D5E6F1"/>
                </a:solidFill>
                <a:latin typeface="Calibri"/>
                <a:cs typeface="Calibri"/>
              </a:rPr>
              <a:t>x</a:t>
            </a:r>
            <a:r>
              <a:rPr dirty="0" smtClean="0" sz="1800" spc="10">
                <a:solidFill>
                  <a:srgbClr val="D5E6F1"/>
                </a:solidFill>
                <a:latin typeface="Calibri"/>
                <a:cs typeface="Calibri"/>
              </a:rPr>
              <a:t>-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999999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-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xx</a:t>
            </a:r>
            <a:r>
              <a:rPr dirty="0" smtClean="0" sz="1800" spc="-25">
                <a:solidFill>
                  <a:srgbClr val="D5E6F1"/>
                </a:solidFill>
                <a:latin typeface="Calibri"/>
                <a:cs typeface="Calibri"/>
              </a:rPr>
              <a:t>x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8990" y="1059434"/>
            <a:ext cx="5166995" cy="298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2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r>
              <a:rPr dirty="0" smtClean="0" sz="1800" spc="4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sOr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pe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-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1</a:t>
            </a:r>
            <a:r>
              <a:rPr dirty="0" smtClean="0" sz="18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lo si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uiente: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8990" y="1409679"/>
            <a:ext cx="7694930" cy="34709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355600" marR="12700" indent="-342900">
              <a:lnSpc>
                <a:spcPct val="100099"/>
              </a:lnSpc>
              <a:buClr>
                <a:srgbClr val="18BAD4"/>
              </a:buClr>
              <a:buSzPct val="77777"/>
              <a:buFont typeface="Calibri"/>
              <a:buAutoNum type="arabicParenR"/>
              <a:tabLst>
                <a:tab pos="354965" algn="l"/>
              </a:tabLst>
            </a:pP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tir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mpl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ene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si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uientes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j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cl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entes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pia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do</a:t>
            </a:r>
            <a:r>
              <a:rPr dirty="0" smtClean="0" sz="1800" spc="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las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lum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as</a:t>
            </a:r>
            <a:r>
              <a:rPr dirty="0" smtClean="0" sz="18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u="heavy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dirty="0" smtClean="0" sz="1800" spc="0" u="heavy">
                <a:solidFill>
                  <a:srgbClr val="FFC000"/>
                </a:solidFill>
                <a:latin typeface="Calibri"/>
                <a:cs typeface="Calibri"/>
              </a:rPr>
              <a:t>dCl</a:t>
            </a:r>
            <a:r>
              <a:rPr dirty="0" smtClean="0" sz="1800" spc="5" u="heavy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dirty="0" smtClean="0" sz="1800" spc="-10" u="heavy">
                <a:solidFill>
                  <a:srgbClr val="FFC000"/>
                </a:solidFill>
                <a:latin typeface="Calibri"/>
                <a:cs typeface="Calibri"/>
              </a:rPr>
              <a:t>ente</a:t>
            </a:r>
            <a:r>
              <a:rPr dirty="0" smtClean="0" sz="1800" spc="1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dirty="0" smtClean="0" sz="1800" spc="-25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mb</a:t>
            </a:r>
            <a:r>
              <a:rPr dirty="0" smtClean="0" sz="1800" spc="-25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dirty="0" smtClean="0" sz="1800" spc="3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RFC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F</a:t>
            </a:r>
            <a:r>
              <a:rPr dirty="0" smtClean="0" sz="1800" spc="-2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ecuen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axMes</a:t>
            </a:r>
            <a:r>
              <a:rPr dirty="0" smtClean="0" sz="1800" spc="3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dirty="0" smtClean="0" sz="1800" spc="5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po</a:t>
            </a:r>
            <a:r>
              <a:rPr dirty="0" smtClean="0" sz="1800" spc="-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dirty="0" smtClean="0" sz="1800" spc="5">
                <a:solidFill>
                  <a:srgbClr val="FFC000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ente.</a:t>
            </a:r>
            <a:r>
              <a:rPr dirty="0" smtClean="0" sz="1800" spc="-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D5E6F1"/>
                </a:solidFill>
                <a:latin typeface="Calibri"/>
                <a:cs typeface="Calibri"/>
              </a:rPr>
              <a:t>P</a:t>
            </a:r>
            <a:r>
              <a:rPr dirty="0" smtClean="0" sz="1800" spc="-20">
                <a:solidFill>
                  <a:srgbClr val="D5E6F1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d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ct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s</a:t>
            </a:r>
            <a:r>
              <a:rPr dirty="0" smtClean="0" sz="1800" spc="2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pia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do</a:t>
            </a:r>
            <a:r>
              <a:rPr dirty="0" smtClean="0" sz="1800" spc="3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las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lum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s</a:t>
            </a:r>
            <a:r>
              <a:rPr dirty="0" smtClean="0" sz="1800" spc="-5">
                <a:solidFill>
                  <a:srgbClr val="D5E6F1"/>
                </a:solidFill>
                <a:latin typeface="Calibri"/>
                <a:cs typeface="Calibri"/>
              </a:rPr>
              <a:t>:</a:t>
            </a:r>
            <a:r>
              <a:rPr dirty="0" smtClean="0" sz="1800" spc="5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 u="heavy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dirty="0" smtClean="0" sz="1800" spc="0" u="heavy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dirty="0" smtClean="0" sz="1800" spc="0" u="heavy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-5" u="heavy">
                <a:solidFill>
                  <a:srgbClr val="FFC000"/>
                </a:solidFill>
                <a:latin typeface="Calibri"/>
                <a:cs typeface="Calibri"/>
              </a:rPr>
              <a:t>P</a:t>
            </a:r>
            <a:r>
              <a:rPr dirty="0" smtClean="0" sz="1800" spc="-20" u="heavy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dirty="0" smtClean="0" sz="1800" spc="-10" u="heavy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dirty="0" smtClean="0" sz="1800" spc="0" u="heavy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dirty="0" smtClean="0" sz="1800" spc="-15" u="heavy">
                <a:solidFill>
                  <a:srgbClr val="FFC000"/>
                </a:solidFill>
                <a:latin typeface="Calibri"/>
                <a:cs typeface="Calibri"/>
              </a:rPr>
              <a:t>u</a:t>
            </a:r>
            <a:r>
              <a:rPr dirty="0" smtClean="0" sz="1800" spc="0" u="heavy">
                <a:solidFill>
                  <a:srgbClr val="FFC000"/>
                </a:solidFill>
                <a:latin typeface="Calibri"/>
                <a:cs typeface="Calibri"/>
              </a:rPr>
              <a:t>cto</a:t>
            </a:r>
            <a:r>
              <a:rPr dirty="0" smtClean="0" sz="1800" spc="25" u="heavy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dirty="0" smtClean="0" sz="1800" spc="-25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mb</a:t>
            </a:r>
            <a:r>
              <a:rPr dirty="0" smtClean="0" sz="1800" spc="-25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dirty="0" smtClean="0" sz="1800" spc="3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p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cto</a:t>
            </a:r>
            <a:r>
              <a:rPr dirty="0" smtClean="0" sz="1800" spc="3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Ex</a:t>
            </a:r>
            <a:r>
              <a:rPr dirty="0" smtClean="0" sz="1800" spc="5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encia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is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p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b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ili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ad</a:t>
            </a:r>
            <a:r>
              <a:rPr dirty="0" smtClean="0" sz="1800" spc="4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FFC000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ecio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Tal</a:t>
            </a:r>
            <a:r>
              <a:rPr dirty="0" smtClean="0" sz="1800" spc="5">
                <a:solidFill>
                  <a:srgbClr val="FFC000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Ma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ca</a:t>
            </a:r>
            <a:r>
              <a:rPr dirty="0" smtClean="0" sz="1800" spc="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Unid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es.</a:t>
            </a:r>
            <a:r>
              <a:rPr dirty="0" smtClean="0" sz="1800" spc="4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t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r>
              <a:rPr dirty="0" smtClean="0" sz="1800" spc="2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ia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3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las</a:t>
            </a:r>
            <a:r>
              <a:rPr dirty="0" smtClean="0" sz="1800" spc="-2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m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s</a:t>
            </a:r>
            <a:r>
              <a:rPr dirty="0" smtClean="0" sz="1800" spc="-5">
                <a:solidFill>
                  <a:srgbClr val="D5E6F1"/>
                </a:solidFill>
                <a:latin typeface="Calibri"/>
                <a:cs typeface="Calibri"/>
              </a:rPr>
              <a:t>:</a:t>
            </a:r>
            <a:r>
              <a:rPr dirty="0" smtClean="0" sz="1800" spc="-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-15" u="heavy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dirty="0" smtClean="0" sz="1800" spc="-20" u="heavy">
                <a:solidFill>
                  <a:srgbClr val="FFC000"/>
                </a:solidFill>
                <a:latin typeface="Calibri"/>
                <a:cs typeface="Calibri"/>
              </a:rPr>
              <a:t>u</a:t>
            </a:r>
            <a:r>
              <a:rPr dirty="0" smtClean="0" sz="1800" spc="0" u="heavy">
                <a:solidFill>
                  <a:srgbClr val="FFC000"/>
                </a:solidFill>
                <a:latin typeface="Calibri"/>
                <a:cs typeface="Calibri"/>
              </a:rPr>
              <a:t>mF</a:t>
            </a:r>
            <a:r>
              <a:rPr dirty="0" smtClean="0" sz="1800" spc="-10" u="heavy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dirty="0" smtClean="0" sz="1800" spc="-10" u="heavy">
                <a:solidFill>
                  <a:srgbClr val="FFC000"/>
                </a:solidFill>
                <a:latin typeface="Calibri"/>
                <a:cs typeface="Calibri"/>
              </a:rPr>
              <a:t>ct</a:t>
            </a:r>
            <a:r>
              <a:rPr dirty="0" smtClean="0" sz="1800" spc="30" u="heavy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dirty="0" smtClean="0" sz="1800" spc="5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p</a:t>
            </a:r>
            <a:r>
              <a:rPr dirty="0" smtClean="0" sz="1800" spc="-2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mp</a:t>
            </a:r>
            <a:r>
              <a:rPr dirty="0" smtClean="0" sz="1800" spc="-25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dirty="0" smtClean="0" sz="1800" spc="3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dirty="0" smtClean="0" sz="1800" spc="5">
                <a:solidFill>
                  <a:srgbClr val="FFC000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ente</a:t>
            </a:r>
            <a:r>
              <a:rPr dirty="0" smtClean="0" sz="1800" spc="2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F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echa</a:t>
            </a:r>
            <a:r>
              <a:rPr dirty="0" smtClean="0" sz="1800" spc="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F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ac</a:t>
            </a:r>
            <a:r>
              <a:rPr dirty="0" smtClean="0" sz="1800" spc="-2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u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dirty="0" smtClean="0" sz="1800" spc="2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Est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dirty="0" smtClean="0" sz="1800" spc="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F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dirty="0" smtClean="0" sz="1800" spc="-2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ma</a:t>
            </a:r>
            <a:r>
              <a:rPr dirty="0" smtClean="0" sz="1800" spc="3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de</a:t>
            </a:r>
            <a:r>
              <a:rPr dirty="0" smtClean="0" sz="1800" spc="1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FFC000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dirty="0" smtClean="0" sz="1800" spc="-25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.</a:t>
            </a:r>
            <a:r>
              <a:rPr dirty="0" smtClean="0" sz="1800" spc="3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F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ac</a:t>
            </a:r>
            <a:r>
              <a:rPr dirty="0" smtClean="0" sz="1800" spc="-20">
                <a:solidFill>
                  <a:srgbClr val="D5E6F1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r</a:t>
            </a:r>
            <a:r>
              <a:rPr dirty="0" smtClean="0" sz="1800" spc="-5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-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r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c</a:t>
            </a:r>
            <a:r>
              <a:rPr dirty="0" smtClean="0" sz="1800" spc="-5">
                <a:solidFill>
                  <a:srgbClr val="D5E6F1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1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ia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3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las c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m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s</a:t>
            </a:r>
            <a:r>
              <a:rPr dirty="0" smtClean="0" sz="1800" spc="-5">
                <a:solidFill>
                  <a:srgbClr val="D5E6F1"/>
                </a:solidFill>
                <a:latin typeface="Calibri"/>
                <a:cs typeface="Calibri"/>
              </a:rPr>
              <a:t>:</a:t>
            </a:r>
            <a:r>
              <a:rPr dirty="0" smtClean="0" sz="1800" spc="6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m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dirty="0" smtClean="0" sz="1800" spc="3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ID</a:t>
            </a:r>
            <a:r>
              <a:rPr dirty="0" smtClean="0" sz="1800" spc="-2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FFC000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dirty="0" smtClean="0" sz="1800" spc="-5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dirty="0" smtClean="0" sz="1800" spc="-5">
                <a:solidFill>
                  <a:srgbClr val="FFC000"/>
                </a:solidFill>
                <a:latin typeface="Calibri"/>
                <a:cs typeface="Calibri"/>
              </a:rPr>
              <a:t>,</a:t>
            </a:r>
            <a:r>
              <a:rPr dirty="0" smtClean="0" sz="1800" spc="4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Ca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tid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dirty="0" smtClean="0" sz="1800" spc="-5">
                <a:solidFill>
                  <a:srgbClr val="FFC000"/>
                </a:solidFill>
                <a:latin typeface="Calibri"/>
                <a:cs typeface="Calibri"/>
              </a:rPr>
              <a:t>,</a:t>
            </a:r>
            <a:r>
              <a:rPr dirty="0" smtClean="0" sz="1800" spc="4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FFC000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ecio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y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FFC000"/>
                </a:solidFill>
                <a:latin typeface="Calibri"/>
                <a:cs typeface="Calibri"/>
              </a:rPr>
              <a:t>esc</a:t>
            </a:r>
            <a:r>
              <a:rPr dirty="0" smtClean="0" sz="1800" spc="-20">
                <a:solidFill>
                  <a:srgbClr val="FFC000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ent</a:t>
            </a:r>
            <a:r>
              <a:rPr dirty="0" smtClean="0" sz="1800" spc="-15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FFC000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7"/>
              </a:spcBef>
              <a:buClr>
                <a:srgbClr val="18BAD4"/>
              </a:buClr>
              <a:buFont typeface="Calibri"/>
              <a:buAutoNum type="arabicParenR"/>
            </a:pPr>
            <a:endParaRPr sz="550"/>
          </a:p>
          <a:p>
            <a:pPr marL="355600" marR="33020" indent="-342900">
              <a:lnSpc>
                <a:spcPct val="100099"/>
              </a:lnSpc>
              <a:buClr>
                <a:srgbClr val="18BAD4"/>
              </a:buClr>
              <a:buSzPct val="77777"/>
              <a:buFont typeface="Calibri"/>
              <a:buAutoNum type="arabicParenR"/>
              <a:tabLst>
                <a:tab pos="354965" algn="l"/>
              </a:tabLst>
            </a:pP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En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las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n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as</a:t>
            </a:r>
            <a:r>
              <a:rPr dirty="0" smtClean="0" sz="1800" spc="2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h</a:t>
            </a:r>
            <a:r>
              <a:rPr dirty="0" smtClean="0" sz="1800" spc="-20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j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s</a:t>
            </a:r>
            <a:r>
              <a:rPr dirty="0" smtClean="0" sz="1800" spc="-5">
                <a:solidFill>
                  <a:srgbClr val="D5E6F1"/>
                </a:solidFill>
                <a:latin typeface="Calibri"/>
                <a:cs typeface="Calibri"/>
              </a:rPr>
              <a:t>: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C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ente,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D5E6F1"/>
                </a:solidFill>
                <a:latin typeface="Calibri"/>
                <a:cs typeface="Calibri"/>
              </a:rPr>
              <a:t>P</a:t>
            </a:r>
            <a:r>
              <a:rPr dirty="0" smtClean="0" sz="1800" spc="-20">
                <a:solidFill>
                  <a:srgbClr val="D5E6F1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d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cto</a:t>
            </a:r>
            <a:r>
              <a:rPr dirty="0" smtClean="0" sz="1800" spc="1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y</a:t>
            </a:r>
            <a:r>
              <a:rPr dirty="0" smtClean="0" sz="1800" spc="1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F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ac</a:t>
            </a:r>
            <a:r>
              <a:rPr dirty="0" smtClean="0" sz="1800" spc="-20">
                <a:solidFill>
                  <a:srgbClr val="D5E6F1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r>
              <a:rPr dirty="0" smtClean="0" sz="1800" spc="2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q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ta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s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D5E6F1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alo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es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-20">
                <a:solidFill>
                  <a:srgbClr val="D5E6F1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epetid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 t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ma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do</a:t>
            </a:r>
            <a:r>
              <a:rPr dirty="0" smtClean="0" sz="1800" spc="3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mo b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se</a:t>
            </a:r>
            <a:r>
              <a:rPr dirty="0" smtClean="0" sz="1800" spc="3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el cam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2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ll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ave</a:t>
            </a:r>
            <a:r>
              <a:rPr dirty="0" smtClean="0" sz="1800" spc="-2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(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am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2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en</a:t>
            </a:r>
            <a:r>
              <a:rPr dirty="0" smtClean="0" sz="1800" spc="3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mún</a:t>
            </a:r>
            <a:r>
              <a:rPr dirty="0" smtClean="0" sz="1800" spc="2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q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e</a:t>
            </a:r>
            <a:r>
              <a:rPr dirty="0" smtClean="0" sz="1800" spc="1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e</a:t>
            </a:r>
            <a:r>
              <a:rPr dirty="0" smtClean="0" sz="1800" spc="3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las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di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f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ere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tes</a:t>
            </a:r>
            <a:r>
              <a:rPr dirty="0" smtClean="0" sz="1800" spc="-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D5E6F1"/>
                </a:solidFill>
                <a:latin typeface="Calibri"/>
                <a:cs typeface="Calibri"/>
              </a:rPr>
              <a:t>h</a:t>
            </a:r>
            <a:r>
              <a:rPr dirty="0" smtClean="0" sz="1800" spc="-20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j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r>
              <a:rPr dirty="0" smtClean="0" sz="1800" spc="-5">
                <a:solidFill>
                  <a:srgbClr val="D5E6F1"/>
                </a:solidFill>
                <a:latin typeface="Calibri"/>
                <a:cs typeface="Calibri"/>
              </a:rPr>
              <a:t>s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rgbClr val="18BAD4"/>
              </a:buClr>
              <a:buFont typeface="Calibri"/>
              <a:buAutoNum type="arabicParenR"/>
            </a:pPr>
            <a:endParaRPr sz="600"/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arenR"/>
              <a:tabLst>
                <a:tab pos="354965" algn="l"/>
              </a:tabLst>
            </a:pP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En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la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h</a:t>
            </a:r>
            <a:r>
              <a:rPr dirty="0" smtClean="0" sz="1800" spc="-20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j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cl</a:t>
            </a:r>
            <a:r>
              <a:rPr dirty="0" smtClean="0" sz="1800" spc="10">
                <a:solidFill>
                  <a:srgbClr val="D5E6F1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ente</a:t>
            </a:r>
            <a:r>
              <a:rPr dirty="0" smtClean="0" sz="1800" spc="1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se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-20">
                <a:solidFill>
                  <a:srgbClr val="D5E6F1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eq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ere</a:t>
            </a:r>
            <a:r>
              <a:rPr dirty="0" smtClean="0" sz="1800" spc="3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q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e</a:t>
            </a:r>
            <a:r>
              <a:rPr dirty="0" smtClean="0" sz="1800" spc="3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el RFC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sea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di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idido</a:t>
            </a:r>
            <a:r>
              <a:rPr dirty="0" smtClean="0" sz="1800" spc="-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en</a:t>
            </a:r>
            <a:r>
              <a:rPr dirty="0" smtClean="0" sz="1800" spc="1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t</a:t>
            </a:r>
            <a:r>
              <a:rPr dirty="0" smtClean="0" sz="1800" spc="-20">
                <a:solidFill>
                  <a:srgbClr val="D5E6F1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es</a:t>
            </a:r>
            <a:r>
              <a:rPr dirty="0" smtClean="0" sz="1800" spc="1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r>
              <a:rPr dirty="0" smtClean="0" sz="1800" spc="-20">
                <a:solidFill>
                  <a:srgbClr val="D5E6F1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tes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sep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r>
              <a:rPr dirty="0" smtClean="0" sz="1800" spc="-20">
                <a:solidFill>
                  <a:srgbClr val="D5E6F1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 p</a:t>
            </a:r>
            <a:r>
              <a:rPr dirty="0" smtClean="0" sz="1800" spc="-20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r</a:t>
            </a:r>
            <a:r>
              <a:rPr dirty="0" smtClean="0" sz="1800" spc="2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-20">
                <a:solidFill>
                  <a:srgbClr val="D5E6F1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ui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nes,</a:t>
            </a:r>
            <a:r>
              <a:rPr dirty="0" smtClean="0" sz="1800" spc="3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ili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z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r>
              <a:rPr dirty="0" smtClean="0" sz="1800" spc="-3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alg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s</a:t>
            </a:r>
            <a:r>
              <a:rPr dirty="0" smtClean="0" sz="1800" spc="2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cio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es</a:t>
            </a:r>
            <a:r>
              <a:rPr dirty="0" smtClean="0" sz="1800" spc="5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q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e</a:t>
            </a:r>
            <a:r>
              <a:rPr dirty="0" smtClean="0" sz="1800" spc="3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te</a:t>
            </a:r>
            <a:r>
              <a:rPr dirty="0" smtClean="0" sz="1800" spc="1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pe</a:t>
            </a:r>
            <a:r>
              <a:rPr dirty="0" smtClean="0" sz="1800" spc="-20">
                <a:solidFill>
                  <a:srgbClr val="D5E6F1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m</a:t>
            </a:r>
            <a:r>
              <a:rPr dirty="0" smtClean="0" sz="1800" spc="5">
                <a:solidFill>
                  <a:srgbClr val="D5E6F1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tan</a:t>
            </a:r>
            <a:r>
              <a:rPr dirty="0" smtClean="0" sz="1800" spc="-5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ma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ip</a:t>
            </a:r>
            <a:r>
              <a:rPr dirty="0" smtClean="0" sz="1800" spc="-15">
                <a:solidFill>
                  <a:srgbClr val="D5E6F1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ar</a:t>
            </a:r>
            <a:r>
              <a:rPr dirty="0" smtClean="0" sz="1800" spc="20">
                <a:solidFill>
                  <a:srgbClr val="D5E6F1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texto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 p</a:t>
            </a:r>
            <a:r>
              <a:rPr dirty="0" smtClean="0" sz="1800" spc="-10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r>
              <a:rPr dirty="0" smtClean="0" sz="1800" spc="-20">
                <a:solidFill>
                  <a:srgbClr val="D5E6F1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D5E6F1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1812035" y="8280"/>
            <a:ext cx="5645150" cy="12458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tivar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Power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Pi</a:t>
            </a:r>
            <a:r>
              <a:rPr dirty="0" smtClean="0" sz="4000" spc="-35">
                <a:solidFill>
                  <a:srgbClr val="18BAD4"/>
                </a:solidFill>
                <a:latin typeface="Calibri"/>
                <a:cs typeface="Calibri"/>
              </a:rPr>
              <a:t>v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ot</a:t>
            </a:r>
            <a:r>
              <a:rPr dirty="0" smtClean="0" sz="40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y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cone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tar</a:t>
            </a:r>
            <a:r>
              <a:rPr dirty="0" smtClean="0" sz="4000" spc="-3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el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origen 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 datos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2035" y="1438909"/>
            <a:ext cx="6738620" cy="153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ivo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Excel,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llám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lo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ad 1.10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eal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lo si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ien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e: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9"/>
              </a:spcBef>
            </a:pPr>
            <a:endParaRPr sz="550"/>
          </a:p>
          <a:p>
            <a:pPr algn="just" marL="354965" marR="317500" indent="-342900">
              <a:lnSpc>
                <a:spcPct val="100099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Tr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j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</a:rPr>
              <a:t>ma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</a:rPr>
              <a:t>n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</a:rPr>
              <a:t>u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</a:rPr>
              <a:t>a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</a:rPr>
              <a:t>l</a:t>
            </a:r>
            <a:r>
              <a:rPr dirty="0" smtClean="0" sz="1800" spc="15" u="heavy">
                <a:solidFill>
                  <a:srgbClr val="1154CC"/>
                </a:solidFill>
                <a:latin typeface="Calibri"/>
                <a:cs typeface="Calibri"/>
              </a:rPr>
              <a:t> 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</a:rPr>
              <a:t>de</a:t>
            </a:r>
            <a:r>
              <a:rPr dirty="0" smtClean="0" sz="1800" spc="30" u="heavy">
                <a:solidFill>
                  <a:srgbClr val="1154CC"/>
                </a:solidFill>
                <a:latin typeface="Calibri"/>
                <a:cs typeface="Calibri"/>
              </a:rPr>
              <a:t> 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</a:rPr>
              <a:t>i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</a:rPr>
              <a:t>n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</a:rPr>
              <a:t>t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</a:rPr>
              <a:t>r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</a:rPr>
              <a:t>o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</a:rPr>
              <a:t>d</a:t>
            </a:r>
            <a:r>
              <a:rPr dirty="0" smtClean="0" sz="1800" spc="-15" u="heavy">
                <a:solidFill>
                  <a:srgbClr val="1154CC"/>
                </a:solidFill>
                <a:latin typeface="Calibri"/>
                <a:cs typeface="Calibri"/>
              </a:rPr>
              <a:t>u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</a:rPr>
              <a:t>cci</a:t>
            </a:r>
            <a:r>
              <a:rPr dirty="0" smtClean="0" sz="1800" spc="-5" u="heavy">
                <a:solidFill>
                  <a:srgbClr val="1154CC"/>
                </a:solidFill>
                <a:latin typeface="Calibri"/>
                <a:cs typeface="Calibri"/>
              </a:rPr>
              <a:t>ó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</a:rPr>
              <a:t>n</a:t>
            </a:r>
            <a:r>
              <a:rPr dirty="0" smtClean="0" sz="1800" spc="45" u="heavy">
                <a:solidFill>
                  <a:srgbClr val="1154CC"/>
                </a:solidFill>
                <a:latin typeface="Calibri"/>
                <a:cs typeface="Calibri"/>
              </a:rPr>
              <a:t> 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</a:rPr>
              <a:t>a</a:t>
            </a:r>
            <a:r>
              <a:rPr dirty="0" smtClean="0" sz="1800" spc="5" u="heavy">
                <a:solidFill>
                  <a:srgbClr val="1154CC"/>
                </a:solidFill>
                <a:latin typeface="Calibri"/>
                <a:cs typeface="Calibri"/>
              </a:rPr>
              <a:t> 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</a:rPr>
              <a:t>c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</a:rPr>
              <a:t>u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</a:rPr>
              <a:t>a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</a:rPr>
              <a:t>d</a:t>
            </a:r>
            <a:r>
              <a:rPr dirty="0" smtClean="0" sz="1800" spc="-20" u="heavy">
                <a:solidFill>
                  <a:srgbClr val="1154CC"/>
                </a:solidFill>
                <a:latin typeface="Calibri"/>
                <a:cs typeface="Calibri"/>
              </a:rPr>
              <a:t>r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</a:rPr>
              <a:t>o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</a:rPr>
              <a:t>s</a:t>
            </a:r>
            <a:r>
              <a:rPr dirty="0" smtClean="0" sz="1800" spc="25" u="heavy">
                <a:solidFill>
                  <a:srgbClr val="1154CC"/>
                </a:solidFill>
                <a:latin typeface="Calibri"/>
                <a:cs typeface="Calibri"/>
              </a:rPr>
              <a:t> 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</a:rPr>
              <a:t>de</a:t>
            </a:r>
            <a:r>
              <a:rPr dirty="0" smtClean="0" sz="1800" spc="10" u="heavy">
                <a:solidFill>
                  <a:srgbClr val="1154CC"/>
                </a:solidFill>
                <a:latin typeface="Calibri"/>
                <a:cs typeface="Calibri"/>
              </a:rPr>
              <a:t> 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</a:rPr>
              <a:t>ma</a:t>
            </a:r>
            <a:r>
              <a:rPr dirty="0" smtClean="0" sz="1800" spc="-10" u="heavy">
                <a:solidFill>
                  <a:srgbClr val="1154CC"/>
                </a:solidFill>
                <a:latin typeface="Calibri"/>
                <a:cs typeface="Calibri"/>
              </a:rPr>
              <a:t>n</a:t>
            </a:r>
            <a:r>
              <a:rPr dirty="0" smtClean="0" sz="1800" spc="0" u="heavy">
                <a:solidFill>
                  <a:srgbClr val="1154CC"/>
                </a:solidFill>
                <a:latin typeface="Calibri"/>
                <a:cs typeface="Calibri"/>
              </a:rPr>
              <a:t>do</a:t>
            </a:r>
            <a:r>
              <a:rPr dirty="0" smtClean="0" sz="1800" spc="60" u="heavy">
                <a:solidFill>
                  <a:srgbClr val="1154CC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ect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s,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im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ta las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j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Cl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e,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ac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-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cto</a:t>
            </a:r>
            <a:r>
              <a:rPr dirty="0" smtClean="0" sz="1800" spc="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ac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  <a:buClr>
                <a:srgbClr val="18BAD4"/>
              </a:buClr>
              <a:buFont typeface="Calibri"/>
              <a:buAutoNum type="arabicPeriod"/>
            </a:pPr>
            <a:endParaRPr sz="600"/>
          </a:p>
          <a:p>
            <a:pPr marL="3549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Rea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ien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lc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s: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2024570" y="3216719"/>
          <a:ext cx="5677090" cy="14757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5197"/>
                <a:gridCol w="3697604"/>
              </a:tblGrid>
              <a:tr h="366522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Arial"/>
                          <a:cs typeface="Arial"/>
                        </a:rPr>
                        <a:t>I</a:t>
                      </a:r>
                      <a:r>
                        <a:rPr dirty="0" smtClean="0" sz="1800" spc="15"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porte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Arial"/>
                          <a:cs typeface="Arial"/>
                        </a:rPr>
                        <a:t>Cantidad*Precio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66585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Arial"/>
                          <a:cs typeface="Arial"/>
                        </a:rPr>
                        <a:t>Descuento$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Arial"/>
                          <a:cs typeface="Arial"/>
                        </a:rPr>
                        <a:t>Cantidad*Preci</a:t>
                      </a:r>
                      <a:r>
                        <a:rPr dirty="0" smtClean="0" sz="1800" spc="-5">
                          <a:latin typeface="Arial"/>
                          <a:cs typeface="Arial"/>
                        </a:rPr>
                        <a:t>o*descuento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66572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dirty="0" smtClean="0" sz="1800" spc="-5">
                          <a:latin typeface="Arial"/>
                          <a:cs typeface="Arial"/>
                        </a:rPr>
                        <a:t>AñoFactura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dirty="0" smtClean="0" sz="1800" spc="-20">
                          <a:latin typeface="Arial"/>
                          <a:cs typeface="Arial"/>
                        </a:rPr>
                        <a:t>Y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ea</a:t>
                      </a:r>
                      <a:r>
                        <a:rPr dirty="0" smtClean="0" sz="1800" spc="-5">
                          <a:latin typeface="Arial"/>
                          <a:cs typeface="Arial"/>
                        </a:rPr>
                        <a:t>r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(FechaFactura)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  <a:tr h="366572">
                <a:tc>
                  <a:txBody>
                    <a:bodyPr/>
                    <a:lstStyle/>
                    <a:p>
                      <a:pPr marL="86995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Arial"/>
                          <a:cs typeface="Arial"/>
                        </a:rPr>
                        <a:t>MesFactura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>
                        <a:lnSpc>
                          <a:spcPct val="100000"/>
                        </a:lnSpc>
                      </a:pPr>
                      <a:r>
                        <a:rPr dirty="0" smtClean="0" sz="1800">
                          <a:latin typeface="Arial"/>
                          <a:cs typeface="Arial"/>
                        </a:rPr>
                        <a:t>Mont</a:t>
                      </a:r>
                      <a:r>
                        <a:rPr dirty="0" smtClean="0" sz="1800" spc="-5">
                          <a:latin typeface="Arial"/>
                          <a:cs typeface="Arial"/>
                        </a:rPr>
                        <a:t>h</a:t>
                      </a:r>
                      <a:r>
                        <a:rPr dirty="0" smtClean="0" sz="1800" spc="0">
                          <a:latin typeface="Arial"/>
                          <a:cs typeface="Arial"/>
                        </a:rPr>
                        <a:t>(FechaFactura)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81050" y="305434"/>
            <a:ext cx="7684134" cy="2693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082040">
              <a:lnSpc>
                <a:spcPct val="100000"/>
              </a:lnSpc>
            </a:pP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dirty="0" smtClean="0" sz="4000" spc="1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dirty="0" smtClean="0" sz="4000" spc="-5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las tablas</a:t>
            </a:r>
            <a:endParaRPr sz="40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8"/>
              </a:spcBef>
            </a:pPr>
            <a:endParaRPr sz="850"/>
          </a:p>
          <a:p>
            <a:pPr algn="just" marL="330200" marR="12700" indent="-317500">
              <a:lnSpc>
                <a:spcPct val="100099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1600" spc="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on 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600" spc="1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dad </a:t>
            </a:r>
            <a:r>
              <a:rPr dirty="0" smtClean="0" sz="16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que </a:t>
            </a:r>
            <a:r>
              <a:rPr dirty="0" smtClean="0" sz="1600" spc="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os </a:t>
            </a:r>
            <a:r>
              <a:rPr dirty="0" smtClean="0" sz="1600" spc="4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tos 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s 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tab</a:t>
            </a:r>
            <a:r>
              <a:rPr dirty="0" smtClean="0" sz="1600" spc="-1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s 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2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puedan 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elec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dirty="0" smtClean="0" sz="1600" spc="-1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r,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ontr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pr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ces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600" spc="6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8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rma</a:t>
            </a:r>
            <a:r>
              <a:rPr dirty="0" smtClean="0" sz="1600" spc="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da</a:t>
            </a:r>
            <a:r>
              <a:rPr dirty="0" smtClean="0" sz="1600" spc="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600" spc="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2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dirty="0" smtClean="0" sz="1600" spc="6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600" spc="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neces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600" spc="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8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7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600" spc="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6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encuentren</a:t>
            </a:r>
            <a:r>
              <a:rPr dirty="0" smtClean="0" sz="1600" spc="6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600" spc="-1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 un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s  </a:t>
            </a:r>
            <a:r>
              <a:rPr dirty="0" smtClean="0" sz="1600" spc="-17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 </a:t>
            </a:r>
            <a:r>
              <a:rPr dirty="0" smtClean="0" sz="1600" spc="-1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otra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.  </a:t>
            </a:r>
            <a:r>
              <a:rPr dirty="0" smtClean="0" sz="1600" spc="-1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  </a:t>
            </a:r>
            <a:r>
              <a:rPr dirty="0" smtClean="0" sz="1600" spc="-17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n  </a:t>
            </a:r>
            <a:r>
              <a:rPr dirty="0" smtClean="0" sz="1600" spc="-1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 </a:t>
            </a:r>
            <a:r>
              <a:rPr dirty="0" smtClean="0" sz="1600" spc="-1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una  </a:t>
            </a:r>
            <a:r>
              <a:rPr dirty="0" smtClean="0" sz="1600" spc="-1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oc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1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ón  </a:t>
            </a:r>
            <a:r>
              <a:rPr dirty="0" smtClean="0" sz="1600" spc="-1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esta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1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  </a:t>
            </a:r>
            <a:r>
              <a:rPr dirty="0" smtClean="0" sz="1600" spc="-1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 </a:t>
            </a:r>
            <a:r>
              <a:rPr dirty="0" smtClean="0" sz="1600" spc="-16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campos  </a:t>
            </a:r>
            <a:r>
              <a:rPr dirty="0" smtClean="0" sz="1600" spc="-15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comunes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 (c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umn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)</a:t>
            </a:r>
            <a:r>
              <a:rPr dirty="0" smtClean="0" sz="1600" spc="5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600" spc="5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dos</a:t>
            </a:r>
            <a:r>
              <a:rPr dirty="0" smtClean="0" sz="1600" spc="4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tab</a:t>
            </a:r>
            <a:r>
              <a:rPr dirty="0" smtClean="0" sz="1600" spc="-1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dirty="0" smtClean="0" sz="1600" spc="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600" spc="1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600" spc="6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dirty="0" smtClean="0" sz="1600" spc="6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tab</a:t>
            </a:r>
            <a:r>
              <a:rPr dirty="0" smtClean="0" sz="1600" spc="-1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5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per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dirty="0" smtClean="0" sz="1600" spc="6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tomar</a:t>
            </a:r>
            <a:r>
              <a:rPr dirty="0" smtClean="0" sz="1600" spc="5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tos</a:t>
            </a:r>
            <a:r>
              <a:rPr dirty="0" smtClean="0" sz="1600" spc="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600" spc="6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ua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dirty="0" smtClean="0" sz="1600" spc="4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1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600" spc="114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neces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600" spc="-1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600" spc="1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1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600" spc="-1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cer</a:t>
            </a:r>
            <a:r>
              <a:rPr dirty="0" smtClean="0" sz="1600" spc="1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600" spc="114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tro</a:t>
            </a:r>
            <a:r>
              <a:rPr dirty="0" smtClean="0" sz="1600" spc="1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600" spc="114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da</a:t>
            </a:r>
            <a:r>
              <a:rPr dirty="0" smtClean="0" sz="1600" spc="10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dirty="0" smtClean="0" sz="1600" spc="1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or</a:t>
            </a:r>
            <a:r>
              <a:rPr dirty="0" smtClean="0" sz="1600" spc="114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2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jemp</a:t>
            </a:r>
            <a:r>
              <a:rPr dirty="0" smtClean="0" sz="1600" spc="-1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600" spc="114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1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za</a:t>
            </a:r>
            <a:r>
              <a:rPr dirty="0" smtClean="0" sz="1600" spc="1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1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bú</a:t>
            </a:r>
            <a:r>
              <a:rPr dirty="0" smtClean="0" sz="1600" spc="-1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queda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600" spc="8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600" spc="7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ped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do</a:t>
            </a:r>
            <a:r>
              <a:rPr dirty="0" smtClean="0" sz="1600" spc="7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r>
              <a:rPr dirty="0" smtClean="0" sz="1600" spc="8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5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dirty="0" smtClean="0" sz="1600" spc="9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600" spc="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cl</a:t>
            </a:r>
            <a:r>
              <a:rPr dirty="0" smtClean="0" sz="1600" spc="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r>
              <a:rPr dirty="0" smtClean="0" sz="1600" spc="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J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600" spc="7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2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onzá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dirty="0" smtClean="0" sz="1600" spc="8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tr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600" spc="10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600" spc="8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tab</a:t>
            </a:r>
            <a:r>
              <a:rPr dirty="0" smtClean="0" sz="1600" spc="-1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600" spc="8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nt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6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esa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per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ona</a:t>
            </a:r>
            <a:r>
              <a:rPr dirty="0" smtClean="0" sz="1600" spc="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2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puede</a:t>
            </a:r>
            <a:r>
              <a:rPr dirty="0" smtClean="0" sz="16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1600" spc="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600" spc="4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r>
              <a:rPr dirty="0" smtClean="0" sz="16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600" spc="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10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1</a:t>
            </a:r>
            <a:r>
              <a:rPr dirty="0" smtClean="0" sz="1600" spc="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6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600" spc="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tab</a:t>
            </a:r>
            <a:r>
              <a:rPr dirty="0" smtClean="0" sz="16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6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ped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1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dirty="0" smtClean="0" sz="1600" spc="4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í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4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ped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6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cl</a:t>
            </a:r>
            <a:r>
              <a:rPr dirty="0" smtClean="0" sz="1600" spc="-1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most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í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600" spc="-1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men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1</a:t>
            </a:r>
            <a:r>
              <a:rPr dirty="0" smtClean="0" sz="16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6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1050" y="4332922"/>
            <a:ext cx="7683500" cy="5111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1600" spc="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da </a:t>
            </a:r>
            <a:r>
              <a:rPr dirty="0" smtClean="0" sz="1600" spc="-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tab</a:t>
            </a:r>
            <a:r>
              <a:rPr dirty="0" smtClean="0" sz="1600" spc="-1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dirty="0" smtClean="0" sz="1600" spc="-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debe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6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ner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un </a:t>
            </a:r>
            <a:r>
              <a:rPr dirty="0" smtClean="0" sz="1600" spc="-6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3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mpo </a:t>
            </a:r>
            <a:r>
              <a:rPr dirty="0" smtClean="0" sz="1600" spc="-6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ve,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6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dirty="0" smtClean="0" sz="1600" spc="-7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cual </a:t>
            </a:r>
            <a:r>
              <a:rPr dirty="0" smtClean="0" sz="1600" spc="-7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debe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6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er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6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ún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co,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6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r,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6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no </a:t>
            </a:r>
            <a:r>
              <a:rPr dirty="0" smtClean="0" sz="1600" spc="-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2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6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debe</a:t>
            </a:r>
            <a:endParaRPr sz="1600">
              <a:latin typeface="Calibri"/>
              <a:cs typeface="Calibri"/>
            </a:endParaRPr>
          </a:p>
          <a:p>
            <a:pPr marL="330200">
              <a:lnSpc>
                <a:spcPct val="100000"/>
              </a:lnSpc>
              <a:tabLst>
                <a:tab pos="1109980" algn="l"/>
              </a:tabLst>
            </a:pPr>
            <a:r>
              <a:rPr dirty="0" smtClean="0" sz="1600">
                <a:solidFill>
                  <a:srgbClr val="C5DAEB"/>
                </a:solidFill>
                <a:latin typeface="Calibri"/>
                <a:cs typeface="Calibri"/>
              </a:rPr>
              <a:t>repe</a:t>
            </a:r>
            <a:r>
              <a:rPr dirty="0" smtClean="0" sz="1600" spc="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r,	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y </a:t>
            </a:r>
            <a:r>
              <a:rPr dirty="0" smtClean="0" sz="1600" spc="-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dirty="0" smtClean="0" sz="1600" spc="-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est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r </a:t>
            </a:r>
            <a:r>
              <a:rPr dirty="0" smtClean="0" sz="1600" spc="-8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1600" spc="-1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í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. </a:t>
            </a:r>
            <a:r>
              <a:rPr dirty="0" smtClean="0" sz="1600" spc="-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 </a:t>
            </a:r>
            <a:r>
              <a:rPr dirty="0" smtClean="0" sz="1600" spc="-6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mpo </a:t>
            </a:r>
            <a:r>
              <a:rPr dirty="0" smtClean="0" sz="1600" spc="-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ve </a:t>
            </a:r>
            <a:r>
              <a:rPr dirty="0" smtClean="0" sz="1600" spc="-8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dirty="0" smtClean="0" sz="1600" spc="-9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dirty="0" smtClean="0" sz="1600" spc="-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erv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r </a:t>
            </a:r>
            <a:r>
              <a:rPr dirty="0" smtClean="0" sz="1600" spc="-8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600" spc="-1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dirty="0" smtClean="0" sz="1600" spc="-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r </a:t>
            </a:r>
            <a:r>
              <a:rPr dirty="0" smtClean="0" sz="1600" spc="-8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s </a:t>
            </a:r>
            <a:r>
              <a:rPr dirty="0" smtClean="0" sz="1600" spc="-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. </a:t>
            </a:r>
            <a:r>
              <a:rPr dirty="0" smtClean="0" sz="1600" spc="-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305300" y="2819400"/>
            <a:ext cx="2776220" cy="15265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1098550" y="4820920"/>
            <a:ext cx="5920740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ejem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6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tab</a:t>
            </a:r>
            <a:r>
              <a:rPr dirty="0" smtClean="0" sz="1600" spc="-1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cl</a:t>
            </a:r>
            <a:r>
              <a:rPr dirty="0" smtClean="0" sz="1600" spc="-1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6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campo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ve</a:t>
            </a:r>
            <a:r>
              <a:rPr dirty="0" smtClean="0" sz="16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er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r>
              <a:rPr dirty="0" smtClean="0" sz="16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úmero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600" spc="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600" spc="-1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6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6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802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dirty="0" smtClean="0" sz="4000" spc="1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ionar</a:t>
            </a:r>
            <a:r>
              <a:rPr dirty="0" smtClean="0" sz="4000" spc="-4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las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12035" y="1438909"/>
            <a:ext cx="6505575" cy="9112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En el 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ivo: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1.10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eal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lo si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ien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e: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3.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-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laci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na las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ac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er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mpo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ave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(es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imer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)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700" y="3116198"/>
            <a:ext cx="9131300" cy="1346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811655">
              <a:lnSpc>
                <a:spcPct val="100000"/>
              </a:lnSpc>
            </a:pP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laci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las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las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63"/>
              </a:spcBef>
            </a:pPr>
            <a:endParaRPr sz="1300"/>
          </a:p>
          <a:p>
            <a:pPr marL="1811655">
              <a:lnSpc>
                <a:spcPct val="100000"/>
              </a:lnSpc>
              <a:tabLst>
                <a:tab pos="2154555" algn="l"/>
              </a:tabLst>
            </a:pPr>
            <a:r>
              <a:rPr dirty="0" smtClean="0" sz="1400" spc="-10">
                <a:solidFill>
                  <a:srgbClr val="18BAD4"/>
                </a:solidFill>
                <a:latin typeface="Calibri"/>
                <a:cs typeface="Calibri"/>
              </a:rPr>
              <a:t>1</a:t>
            </a:r>
            <a:r>
              <a:rPr dirty="0" smtClean="0" sz="1400" spc="0">
                <a:solidFill>
                  <a:srgbClr val="18BAD4"/>
                </a:solidFill>
                <a:latin typeface="Calibri"/>
                <a:cs typeface="Calibri"/>
              </a:rPr>
              <a:t>)	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Hacer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la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j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er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12035" y="4518977"/>
            <a:ext cx="6419850" cy="298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4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-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j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er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ía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ñ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ac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5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sFact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lláma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año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2700" y="2517139"/>
            <a:ext cx="9131300" cy="19456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812035" y="4793297"/>
            <a:ext cx="469900" cy="2990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mes.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3098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j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ra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quía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5957" y="1106804"/>
            <a:ext cx="6803390" cy="38080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330200" marR="13335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Una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ma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4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car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 </a:t>
            </a:r>
            <a:r>
              <a:rPr dirty="0" smtClean="0" sz="1800" spc="114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delo </a:t>
            </a:r>
            <a:r>
              <a:rPr dirty="0" smtClean="0" sz="1800" spc="14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 </a:t>
            </a:r>
            <a:r>
              <a:rPr dirty="0" smtClean="0" sz="1800" spc="1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25">
                <a:solidFill>
                  <a:srgbClr val="C5DAEB"/>
                </a:solidFill>
                <a:latin typeface="Calibri"/>
                <a:cs typeface="Calibri"/>
              </a:rPr>
              <a:t>w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erP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a</a:t>
            </a:r>
            <a:r>
              <a:rPr dirty="0" smtClean="0" sz="1800" spc="-25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800" spc="4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j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er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í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dirty="0" smtClean="0" sz="1800" spc="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6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j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mp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ne</a:t>
            </a:r>
            <a:r>
              <a:rPr dirty="0" smtClean="0" sz="1800" spc="5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s,</a:t>
            </a:r>
            <a:r>
              <a:rPr dirty="0" smtClean="0" sz="1800" spc="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uede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ar </a:t>
            </a:r>
            <a:r>
              <a:rPr dirty="0" smtClean="0" sz="1800" spc="9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dirty="0" smtClean="0" sz="1800" spc="10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j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ía </a:t>
            </a:r>
            <a:r>
              <a:rPr dirty="0" smtClean="0" sz="1800" spc="1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 </a:t>
            </a:r>
            <a:r>
              <a:rPr dirty="0" smtClean="0" sz="1800" spc="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dirty="0" smtClean="0" sz="1800" spc="1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 </a:t>
            </a:r>
            <a:r>
              <a:rPr dirty="0" smtClean="0" sz="1800" spc="1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aís </a:t>
            </a:r>
            <a:r>
              <a:rPr dirty="0" smtClean="0" sz="1800" spc="8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 </a:t>
            </a:r>
            <a:r>
              <a:rPr dirty="0" smtClean="0" sz="1800" spc="10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dirty="0" smtClean="0" sz="1800" spc="10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te </a:t>
            </a:r>
            <a:r>
              <a:rPr dirty="0" smtClean="0" sz="1800" spc="8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r </a:t>
            </a:r>
            <a:r>
              <a:rPr dirty="0" smtClean="0" sz="1800" spc="1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p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800" spc="6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egi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n,</a:t>
            </a:r>
            <a:r>
              <a:rPr dirty="0" smtClean="0" sz="18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stado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uda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7"/>
              </a:spcBef>
            </a:pPr>
            <a:endParaRPr sz="550"/>
          </a:p>
          <a:p>
            <a:pPr algn="just" marL="330200" marR="13335" indent="-317500">
              <a:lnSpc>
                <a:spcPct val="100099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Una</a:t>
            </a:r>
            <a:r>
              <a:rPr dirty="0" smtClean="0" sz="1800" spc="1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j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ía</a:t>
            </a:r>
            <a:r>
              <a:rPr dirty="0" smtClean="0" sz="1800" spc="15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1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1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lis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1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5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as</a:t>
            </a:r>
            <a:r>
              <a:rPr dirty="0" smtClean="0" sz="1800" spc="1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5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5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lan</a:t>
            </a:r>
            <a:r>
              <a:rPr dirty="0" smtClean="0" sz="1800" spc="14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800" spc="16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14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em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dirty="0" smtClean="0" sz="1800" spc="-1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 </a:t>
            </a:r>
            <a:r>
              <a:rPr dirty="0" smtClean="0" sz="1800" spc="-1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nf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me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 </a:t>
            </a:r>
            <a:r>
              <a:rPr dirty="0" smtClean="0" sz="1800" spc="-1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din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14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dirty="0" smtClean="0" sz="1800" spc="-14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wer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Vi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w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. </a:t>
            </a:r>
            <a:r>
              <a:rPr dirty="0" smtClean="0" sz="1800" spc="-1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j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ía </a:t>
            </a:r>
            <a:r>
              <a:rPr dirty="0" smtClean="0" sz="1800" spc="-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ece </a:t>
            </a:r>
            <a:r>
              <a:rPr dirty="0" smtClean="0" sz="1800" spc="-6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mo </a:t>
            </a:r>
            <a:r>
              <a:rPr dirty="0" smtClean="0" sz="1800" spc="-6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 </a:t>
            </a:r>
            <a:r>
              <a:rPr dirty="0" smtClean="0" sz="1800" spc="-8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lo </a:t>
            </a:r>
            <a:r>
              <a:rPr dirty="0" smtClean="0" sz="1800" spc="-6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j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eto </a:t>
            </a:r>
            <a:r>
              <a:rPr dirty="0" smtClean="0" sz="1800" spc="-8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dirty="0" smtClean="0" sz="1800" spc="-8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dirty="0" smtClean="0" sz="1800" spc="-8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lis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dirty="0" smtClean="0" sz="1800" spc="-7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 </a:t>
            </a:r>
            <a:r>
              <a:rPr dirty="0" smtClean="0" sz="1800" spc="-7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. </a:t>
            </a:r>
            <a:r>
              <a:rPr dirty="0" smtClean="0" sz="1800" spc="-7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Las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j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er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ías</a:t>
            </a:r>
            <a:r>
              <a:rPr dirty="0" smtClean="0" sz="1800" spc="9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itan</a:t>
            </a:r>
            <a:r>
              <a:rPr dirty="0" smtClean="0" sz="1800" spc="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9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9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9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800" spc="10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pla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am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ento</a:t>
            </a:r>
            <a:r>
              <a:rPr dirty="0" smtClean="0" sz="1800" spc="8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as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comu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ear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in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mes</a:t>
            </a:r>
            <a:r>
              <a:rPr dirty="0" smtClean="0" sz="18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las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din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ca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3"/>
              </a:spcBef>
            </a:pPr>
            <a:endParaRPr sz="600"/>
          </a:p>
          <a:p>
            <a:pPr algn="just" marL="330200" marR="13970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800" spc="8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9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j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er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ía</a:t>
            </a:r>
            <a:r>
              <a:rPr dirty="0" smtClean="0" sz="1800" spc="9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14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14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ac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cam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del</a:t>
            </a:r>
            <a:r>
              <a:rPr dirty="0" smtClean="0" sz="1800" spc="9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mas</a:t>
            </a:r>
            <a:r>
              <a:rPr dirty="0" smtClean="0" sz="1800" spc="1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10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mas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pe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ñ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Cat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-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eg</a:t>
            </a:r>
            <a:r>
              <a:rPr dirty="0" smtClean="0" sz="1800" spc="-2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)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j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mp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amilia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amili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a,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ñ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mes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20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18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j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er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uía</a:t>
            </a:r>
            <a:r>
              <a:rPr dirty="0" smtClean="0" sz="1800" spc="20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9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ño</a:t>
            </a:r>
            <a:r>
              <a:rPr dirty="0" smtClean="0" sz="1800" spc="18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19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Me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dirty="0" smtClean="0" sz="1800" spc="18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19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 </a:t>
            </a:r>
            <a:r>
              <a:rPr dirty="0" smtClean="0" sz="1800" spc="-19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am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 </a:t>
            </a:r>
            <a:r>
              <a:rPr dirty="0" smtClean="0" sz="1800" spc="-19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9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ño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37780" y="2105660"/>
            <a:ext cx="1417320" cy="1353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3457" y="4903152"/>
            <a:ext cx="5754370" cy="2990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Mes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Gu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ivo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mo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j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cic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1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.11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802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alizar</a:t>
            </a:r>
            <a:r>
              <a:rPr dirty="0" smtClean="0" sz="4000" spc="-5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Gráfi</a:t>
            </a:r>
            <a:r>
              <a:rPr dirty="0" smtClean="0" sz="4000" spc="1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4000" spc="0">
                <a:solidFill>
                  <a:srgbClr val="18BAD4"/>
                </a:solidFill>
                <a:latin typeface="Calibri"/>
                <a:cs typeface="Calibri"/>
              </a:rPr>
              <a:t>os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51735" y="1438909"/>
            <a:ext cx="6280785" cy="5607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Cambria Math"/>
                <a:cs typeface="Cambria Math"/>
              </a:rPr>
              <a:t>◇	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el menú 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icio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selecc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ámica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esc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endParaRPr sz="18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ico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din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3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deseas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14879" y="2146300"/>
            <a:ext cx="5085080" cy="2961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CPU</dc:creator>
  <dc:title>1.11 Manejo de Bases de datos con Power Pivot</dc:title>
  <dcterms:created xsi:type="dcterms:W3CDTF">2019-07-19T16:48:02Z</dcterms:created>
  <dcterms:modified xsi:type="dcterms:W3CDTF">2019-07-19T16:48:02Z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