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2408" y="449580"/>
            <a:ext cx="5193157" cy="65531"/>
          </a:xfrm>
          <a:custGeom>
            <a:avLst/>
            <a:gdLst/>
            <a:ahLst/>
            <a:cxnLst/>
            <a:rect l="l" t="t" r="r" b="b"/>
            <a:pathLst>
              <a:path w="5193157" h="65531">
                <a:moveTo>
                  <a:pt x="0" y="65531"/>
                </a:moveTo>
                <a:lnTo>
                  <a:pt x="5193157" y="65531"/>
                </a:lnTo>
                <a:lnTo>
                  <a:pt x="5193157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3240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95706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32408" y="685800"/>
            <a:ext cx="5193157" cy="65531"/>
          </a:xfrm>
          <a:custGeom>
            <a:avLst/>
            <a:gdLst/>
            <a:ahLst/>
            <a:cxnLst/>
            <a:rect l="l" t="t" r="r" b="b"/>
            <a:pathLst>
              <a:path w="5193157" h="65531">
                <a:moveTo>
                  <a:pt x="0" y="65531"/>
                </a:moveTo>
                <a:lnTo>
                  <a:pt x="5193157" y="65531"/>
                </a:lnTo>
                <a:lnTo>
                  <a:pt x="5193157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00988" y="515112"/>
            <a:ext cx="5055997" cy="170688"/>
          </a:xfrm>
          <a:custGeom>
            <a:avLst/>
            <a:gdLst/>
            <a:ahLst/>
            <a:cxnLst/>
            <a:rect l="l" t="t" r="r" b="b"/>
            <a:pathLst>
              <a:path w="5055997" h="170688">
                <a:moveTo>
                  <a:pt x="0" y="170688"/>
                </a:moveTo>
                <a:lnTo>
                  <a:pt x="5055997" y="170688"/>
                </a:lnTo>
                <a:lnTo>
                  <a:pt x="5055997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20697" y="9182303"/>
            <a:ext cx="1861530" cy="1874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82700" y="2903473"/>
            <a:ext cx="6008497" cy="0"/>
          </a:xfrm>
          <a:custGeom>
            <a:avLst/>
            <a:gdLst/>
            <a:ahLst/>
            <a:cxnLst/>
            <a:rect l="l" t="t" r="r" b="b"/>
            <a:pathLst>
              <a:path w="6008497" h="0">
                <a:moveTo>
                  <a:pt x="0" y="0"/>
                </a:moveTo>
                <a:lnTo>
                  <a:pt x="6008497" y="0"/>
                </a:lnTo>
              </a:path>
            </a:pathLst>
          </a:custGeom>
          <a:ln w="13462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82700" y="3100146"/>
            <a:ext cx="6008497" cy="311200"/>
          </a:xfrm>
          <a:custGeom>
            <a:avLst/>
            <a:gdLst/>
            <a:ahLst/>
            <a:cxnLst/>
            <a:rect l="l" t="t" r="r" b="b"/>
            <a:pathLst>
              <a:path w="6008497" h="311200">
                <a:moveTo>
                  <a:pt x="0" y="311200"/>
                </a:moveTo>
                <a:lnTo>
                  <a:pt x="6008497" y="311200"/>
                </a:lnTo>
                <a:lnTo>
                  <a:pt x="6008497" y="0"/>
                </a:lnTo>
                <a:lnTo>
                  <a:pt x="0" y="0"/>
                </a:lnTo>
                <a:lnTo>
                  <a:pt x="0" y="31120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288" y="2442209"/>
            <a:ext cx="4806315" cy="9753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00" spc="-30">
                <a:solidFill>
                  <a:srgbClr val="17365D"/>
                </a:solidFill>
                <a:latin typeface="Cambria"/>
                <a:cs typeface="Cambria"/>
              </a:rPr>
              <a:t>P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a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r</a:t>
            </a:r>
            <a:r>
              <a:rPr dirty="0" smtClean="0" sz="2600" spc="0">
                <a:solidFill>
                  <a:srgbClr val="17365D"/>
                </a:solidFill>
                <a:latin typeface="Cambria"/>
                <a:cs typeface="Cambria"/>
              </a:rPr>
              <a:t>te</a:t>
            </a:r>
            <a:r>
              <a:rPr dirty="0" smtClean="0" sz="2600" spc="4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mtClean="0" sz="2600" spc="25">
                <a:solidFill>
                  <a:srgbClr val="17365D"/>
                </a:solidFill>
                <a:latin typeface="Cambria"/>
                <a:cs typeface="Cambria"/>
              </a:rPr>
              <a:t>I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II</a:t>
            </a:r>
            <a:endParaRPr sz="2600">
              <a:latin typeface="Cambria"/>
              <a:cs typeface="Cambria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CREA</a:t>
            </a:r>
            <a:r>
              <a:rPr dirty="0" smtClean="0" sz="2000" spc="-10">
                <a:latin typeface="Calibri"/>
                <a:cs typeface="Calibri"/>
              </a:rPr>
              <a:t>N</a:t>
            </a:r>
            <a:r>
              <a:rPr dirty="0" smtClean="0" sz="2000" spc="0">
                <a:latin typeface="Calibri"/>
                <a:cs typeface="Calibri"/>
              </a:rPr>
              <a:t>DO L</a:t>
            </a:r>
            <a:r>
              <a:rPr dirty="0" smtClean="0" sz="2000" spc="-10">
                <a:latin typeface="Calibri"/>
                <a:cs typeface="Calibri"/>
              </a:rPr>
              <a:t>A</a:t>
            </a:r>
            <a:r>
              <a:rPr dirty="0" smtClean="0" sz="2000" spc="0">
                <a:latin typeface="Calibri"/>
                <a:cs typeface="Calibri"/>
              </a:rPr>
              <a:t>S F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RMU</a:t>
            </a:r>
            <a:r>
              <a:rPr dirty="0" smtClean="0" sz="2000" spc="-20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AS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C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N LOS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MODE</a:t>
            </a:r>
            <a:r>
              <a:rPr dirty="0" smtClean="0" sz="2000" spc="-10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2700" y="6314821"/>
            <a:ext cx="6008497" cy="309372"/>
          </a:xfrm>
          <a:custGeom>
            <a:avLst/>
            <a:gdLst/>
            <a:ahLst/>
            <a:cxnLst/>
            <a:rect l="l" t="t" r="r" b="b"/>
            <a:pathLst>
              <a:path w="6008497" h="309372">
                <a:moveTo>
                  <a:pt x="0" y="309372"/>
                </a:moveTo>
                <a:lnTo>
                  <a:pt x="6008497" y="309372"/>
                </a:lnTo>
                <a:lnTo>
                  <a:pt x="6008497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288" y="3570884"/>
            <a:ext cx="6003290" cy="391985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20320">
              <a:lnSpc>
                <a:spcPct val="101499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stru</a:t>
            </a:r>
            <a:r>
              <a:rPr dirty="0" smtClean="0" sz="1100" spc="-1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tru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esde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le: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arám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841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eñar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 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ver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cien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el, de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si al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sim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fic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rla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resu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9"/>
              </a:spcBef>
            </a:pPr>
            <a:endParaRPr sz="1300"/>
          </a:p>
          <a:p>
            <a:pPr algn="just" marL="12700" marR="1905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este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eño,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efi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2032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Tu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los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ayu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 su f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3816985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FUNC</a:t>
            </a:r>
            <a:r>
              <a:rPr dirty="0" smtClean="0" sz="2000" spc="-1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ONES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L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GICAS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26"/>
              </a:spcBef>
            </a:pPr>
            <a:endParaRPr sz="1400"/>
          </a:p>
          <a:p>
            <a:pPr algn="just" marL="12700" marR="1270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existir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tuacio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. Para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d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4100" y="1226819"/>
            <a:ext cx="3115055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00122" y="7652639"/>
          <a:ext cx="1920113" cy="89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00938"/>
              </a:tblGrid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FF00"/>
                      </a:solidFill>
                      <a:prstDash val="solid"/>
                    </a:lnL>
                    <a:lnR w="42418">
                      <a:solidFill>
                        <a:srgbClr val="FFFF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5, 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FF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00"/>
                      </a:solidFill>
                      <a:prstDash val="solid"/>
                    </a:lnL>
                    <a:lnR w="42418">
                      <a:solidFill>
                        <a:srgbClr val="FF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7, 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FF"/>
                      </a:solidFill>
                      <a:prstDash val="solid"/>
                    </a:lnL>
                    <a:lnR w="42418">
                      <a:solidFill>
                        <a:srgbClr val="FF00FF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3, 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FF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00FF00"/>
                      </a:solidFill>
                      <a:prstDash val="solid"/>
                    </a:lnL>
                    <a:lnR w="42418">
                      <a:solidFill>
                        <a:srgbClr val="00FF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1, 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00FF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0000FF"/>
                      </a:solidFill>
                      <a:prstDash val="solid"/>
                    </a:lnL>
                    <a:lnR w="42418">
                      <a:solidFill>
                        <a:srgbClr val="0000FF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9, 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0000FF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18554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1937766"/>
            <a:ext cx="132969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cemos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4362830"/>
            <a:ext cx="6003290" cy="22345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952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(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(B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=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6),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es"</a:t>
            </a:r>
            <a:r>
              <a:rPr dirty="0" smtClean="0" sz="1100" spc="-5">
                <a:latin typeface="Calibri"/>
                <a:cs typeface="Calibri"/>
              </a:rPr>
              <a:t>,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O(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7,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2=</a:t>
            </a:r>
            <a:r>
              <a:rPr dirty="0" smtClean="0" sz="1100" spc="-10">
                <a:latin typeface="Calibri"/>
                <a:cs typeface="Calibri"/>
              </a:rPr>
              <a:t>8</a:t>
            </a:r>
            <a:r>
              <a:rPr dirty="0" smtClean="0" sz="1100" spc="0">
                <a:latin typeface="Calibri"/>
                <a:cs typeface="Calibri"/>
              </a:rPr>
              <a:t>),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Mart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s"</a:t>
            </a:r>
            <a:r>
              <a:rPr dirty="0" smtClean="0" sz="1100" spc="-10">
                <a:latin typeface="Calibri"/>
                <a:cs typeface="Calibri"/>
              </a:rPr>
              <a:t>,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O(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3,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2=</a:t>
            </a:r>
            <a:r>
              <a:rPr dirty="0" smtClean="0" sz="1100" spc="-10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),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Miér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s",</a:t>
            </a:r>
            <a:endParaRPr sz="1100">
              <a:latin typeface="Calibri"/>
              <a:cs typeface="Calibri"/>
            </a:endParaRPr>
          </a:p>
          <a:p>
            <a:pPr algn="just" marL="12700" marR="3787775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O(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1,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2=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),"J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ves"</a:t>
            </a:r>
            <a:r>
              <a:rPr dirty="0" smtClean="0" sz="1100" spc="-15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ernes</a:t>
            </a:r>
            <a:r>
              <a:rPr dirty="0" smtClean="0" sz="1100" spc="10">
                <a:latin typeface="Calibri"/>
                <a:cs typeface="Calibri"/>
              </a:rPr>
              <a:t>"</a:t>
            </a:r>
            <a:r>
              <a:rPr dirty="0" smtClean="0" sz="1100" spc="-10" b="1">
                <a:latin typeface="Calibri"/>
                <a:cs typeface="Calibri"/>
              </a:rPr>
              <a:t>)</a:t>
            </a:r>
            <a:r>
              <a:rPr dirty="0" smtClean="0" sz="1100" spc="0" b="1">
                <a:latin typeface="Calibri"/>
                <a:cs typeface="Calibri"/>
              </a:rPr>
              <a:t>)</a:t>
            </a:r>
            <a:r>
              <a:rPr dirty="0" smtClean="0" sz="1100" spc="-15">
                <a:latin typeface="Calibri"/>
                <a:cs typeface="Calibri"/>
              </a:rPr>
              <a:t>)</a:t>
            </a:r>
            <a:r>
              <a:rPr dirty="0" smtClean="0" sz="1100" spc="0" b="1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3335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la,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taxis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ivo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éntes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6738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Es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 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SI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·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eciar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ear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egar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3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 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2700" y="7101281"/>
            <a:ext cx="6008497" cy="309676"/>
          </a:xfrm>
          <a:custGeom>
            <a:avLst/>
            <a:gdLst/>
            <a:ahLst/>
            <a:cxnLst/>
            <a:rect l="l" t="t" r="r" b="b"/>
            <a:pathLst>
              <a:path w="6008497" h="309676">
                <a:moveTo>
                  <a:pt x="0" y="309676"/>
                </a:moveTo>
                <a:lnTo>
                  <a:pt x="6008497" y="309676"/>
                </a:lnTo>
                <a:lnTo>
                  <a:pt x="6008497" y="0"/>
                </a:lnTo>
                <a:lnTo>
                  <a:pt x="0" y="0"/>
                </a:lnTo>
                <a:lnTo>
                  <a:pt x="0" y="30967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288" y="7087996"/>
            <a:ext cx="241871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FUNC</a:t>
            </a:r>
            <a:r>
              <a:rPr dirty="0" smtClean="0" sz="2000" spc="-1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ONES DE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TABLAS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288" y="7570327"/>
            <a:ext cx="6002655" cy="1212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6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3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ió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sección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este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altern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senci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193230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la”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cr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3109" y="2456307"/>
          <a:ext cx="6393002" cy="1574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28"/>
                <a:gridCol w="630885"/>
                <a:gridCol w="539496"/>
                <a:gridCol w="270129"/>
                <a:gridCol w="630935"/>
                <a:gridCol w="539496"/>
                <a:gridCol w="269748"/>
                <a:gridCol w="631189"/>
                <a:gridCol w="629412"/>
                <a:gridCol w="179832"/>
                <a:gridCol w="680085"/>
                <a:gridCol w="580644"/>
                <a:gridCol w="541019"/>
              </a:tblGrid>
              <a:tr h="176783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Acci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47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SI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47625">
                        <a:lnSpc>
                          <a:spcPct val="100899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O(B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,B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 2=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FF00FF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Acci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FF"/>
                      </a:solidFill>
                      <a:prstDash val="solid"/>
                    </a:lnL>
                    <a:lnR w="42418">
                      <a:solidFill>
                        <a:srgbClr val="FF00FF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852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SI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47625">
                        <a:lnSpc>
                          <a:spcPct val="101099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O(B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,B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 2=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8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Mart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Acci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0000FF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Acci</a:t>
                      </a: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0000FF"/>
                      </a:solidFill>
                      <a:prstDash val="solid"/>
                    </a:lnL>
                    <a:lnR w="42418">
                      <a:solidFill>
                        <a:srgbClr val="0000FF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7472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SI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48260">
                        <a:lnSpc>
                          <a:spcPct val="1018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O(B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,B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 2=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76835">
                        <a:lnSpc>
                          <a:spcPct val="101800"/>
                        </a:lnSpc>
                      </a:pPr>
                      <a:r>
                        <a:rPr dirty="0" smtClean="0" sz="1100" spc="5">
                          <a:latin typeface="Calibri"/>
                          <a:cs typeface="Calibri"/>
                        </a:rPr>
                        <a:t>“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ér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les”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Cond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V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FF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cc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FF0000"/>
                      </a:solidFill>
                      <a:prstDash val="solid"/>
                    </a:lnL>
                    <a:lnR w="42418">
                      <a:solidFill>
                        <a:srgbClr val="FF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FF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347471"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65405">
                        <a:lnSpc>
                          <a:spcPct val="1018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100" b="1">
                          <a:latin typeface="Calibri"/>
                          <a:cs typeface="Calibri"/>
                        </a:rPr>
                        <a:t> 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97155">
                        <a:lnSpc>
                          <a:spcPct val="1018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O(B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,B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 2=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5"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ernes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FF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5999480" cy="765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ernes,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Miér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 5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7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8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Mart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ernes,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 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" y="4227225"/>
            <a:ext cx="6003925" cy="2066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905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Otro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te.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cia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l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mites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feriores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ran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%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vál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270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resa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ción 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iferentes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ra.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ras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00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ará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5%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00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10%,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entas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00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rán</a:t>
            </a:r>
            <a:r>
              <a:rPr dirty="0" smtClean="0" sz="1100" spc="0">
                <a:latin typeface="Calibri"/>
                <a:cs typeface="Calibri"/>
              </a:rPr>
              <a:t> el </a:t>
            </a:r>
            <a:r>
              <a:rPr dirty="0" smtClean="0" sz="1100" spc="-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5%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0%.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841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%,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00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0%,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00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5%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0">
                <a:latin typeface="Calibri"/>
                <a:cs typeface="Calibri"/>
              </a:rPr>
              <a:t> el </a:t>
            </a:r>
            <a:r>
              <a:rPr dirty="0" smtClean="0" sz="1100" spc="-5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0%.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7505984"/>
            <a:ext cx="5998845" cy="702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esa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0">
                <a:latin typeface="Calibri"/>
                <a:cs typeface="Calibri"/>
              </a:rPr>
              <a:t> 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eci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entaje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vales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espensa.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sería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57094" y="2116454"/>
          <a:ext cx="2482469" cy="1952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408"/>
                <a:gridCol w="1440434"/>
              </a:tblGrid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-1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BEBEBE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Día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q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BEBEBE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J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rtes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97885" y="6455917"/>
          <a:ext cx="1999360" cy="891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/>
                <a:gridCol w="990853"/>
              </a:tblGrid>
              <a:tr h="176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A6A6A6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42418">
                      <a:solidFill>
                        <a:srgbClr val="A6A6A6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5%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583179" y="8370442"/>
          <a:ext cx="2629534" cy="714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524"/>
                <a:gridCol w="900938"/>
                <a:gridCol w="899159"/>
              </a:tblGrid>
              <a:tr h="17678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tr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to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3942">
                      <a:solidFill>
                        <a:srgbClr val="BEBEBE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rio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% de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5" b="1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43942">
                      <a:solidFill>
                        <a:srgbClr val="BEBEBE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8,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3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6,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5,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18554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1251996"/>
            <a:ext cx="6002020" cy="1043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relación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vales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tie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un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di</a:t>
            </a:r>
            <a:r>
              <a:rPr dirty="0" smtClean="0" sz="1100" spc="-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eña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 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var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efi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cuá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asaje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3847749"/>
            <a:ext cx="6003290" cy="5138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tarifa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viaje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Méx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 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í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 pr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pasaje.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Con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crear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tienen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es: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BUSC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RV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205095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1.   </a:t>
            </a:r>
            <a:r>
              <a:rPr dirty="0" smtClean="0" sz="1100" spc="-5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BU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RV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Esta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go </a:t>
            </a:r>
            <a:r>
              <a:rPr dirty="0" smtClean="0" sz="1100" spc="-6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7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10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v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 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20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 de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mn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390144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La V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BU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RV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"Vertic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l".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5542915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1509395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BU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 b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matr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10" b="1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_b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r_e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mn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[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])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/>
          </a:p>
          <a:p>
            <a:pPr algn="just" marL="12700" marR="13335">
              <a:lnSpc>
                <a:spcPct val="101499"/>
              </a:lnSpc>
            </a:pPr>
            <a:r>
              <a:rPr dirty="0" smtClean="0" sz="1100" b="1" i="1">
                <a:latin typeface="Calibri"/>
                <a:cs typeface="Calibri"/>
              </a:rPr>
              <a:t>El</a:t>
            </a:r>
            <a:r>
              <a:rPr dirty="0" smtClean="0" sz="1100" spc="5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v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r</a:t>
            </a:r>
            <a:r>
              <a:rPr dirty="0" smtClean="0" sz="1100" spc="3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-2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5" b="1" i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2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7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 </a:t>
            </a:r>
            <a:r>
              <a:rPr dirty="0" smtClean="0" sz="1100" spc="-6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a </a:t>
            </a:r>
            <a:r>
              <a:rPr dirty="0" smtClean="0" sz="1100" spc="-7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ritm</a:t>
            </a:r>
            <a:r>
              <a:rPr dirty="0" smtClean="0" sz="1100" spc="-5" b="1">
                <a:latin typeface="Calibri"/>
                <a:cs typeface="Calibri"/>
              </a:rPr>
              <a:t>é</a:t>
            </a:r>
            <a:r>
              <a:rPr dirty="0" smtClean="0" sz="1100" spc="-15" b="1">
                <a:latin typeface="Calibri"/>
                <a:cs typeface="Calibri"/>
              </a:rPr>
              <a:t>t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u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fu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5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at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iz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-2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r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5" b="1" i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caer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scado. 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caso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tít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tifican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egoría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r</a:t>
            </a:r>
            <a:r>
              <a:rPr dirty="0" smtClean="0" sz="1100" spc="4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l</a:t>
            </a:r>
            <a:r>
              <a:rPr dirty="0" smtClean="0" sz="1100" spc="-10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jar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mera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6157" y="2626995"/>
          <a:ext cx="5743778" cy="893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991"/>
                <a:gridCol w="1161669"/>
                <a:gridCol w="1140206"/>
                <a:gridCol w="1139951"/>
                <a:gridCol w="1138809"/>
              </a:tblGrid>
              <a:tr h="176784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7">
                      <a:solidFill>
                        <a:srgbClr val="BEBEBE"/>
                      </a:solidFill>
                      <a:prstDash val="solid"/>
                    </a:lnL>
                    <a:lnR w="43942">
                      <a:solidFill>
                        <a:srgbClr val="BEBEBE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st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3942">
                      <a:solidFill>
                        <a:srgbClr val="BEBEBE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-1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mi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 A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mtClean="0" sz="11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 b="1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43942">
                      <a:solidFill>
                        <a:srgbClr val="BEBEBE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7678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Méx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. 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7">
                      <a:solidFill>
                        <a:srgbClr val="BEBEBE"/>
                      </a:solidFill>
                      <a:prstDash val="solid"/>
                    </a:lnL>
                    <a:lnR w="42418">
                      <a:solidFill>
                        <a:srgbClr val="BEBEBE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BEBEBE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jara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7">
                      <a:solidFill>
                        <a:srgbClr val="BEBEBE"/>
                      </a:solidFill>
                      <a:prstDash val="solid"/>
                    </a:lnL>
                    <a:lnR w="42418">
                      <a:solidFill>
                        <a:srgbClr val="BEBEBE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BEBEBE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783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err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7">
                      <a:solidFill>
                        <a:srgbClr val="BEBEBE"/>
                      </a:solidFill>
                      <a:prstDash val="solid"/>
                    </a:lnL>
                    <a:lnR w="42418">
                      <a:solidFill>
                        <a:srgbClr val="BEBEBE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BEBEBE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8308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7">
                      <a:solidFill>
                        <a:srgbClr val="BEBEBE"/>
                      </a:solidFill>
                      <a:prstDash val="solid"/>
                    </a:lnL>
                    <a:lnR w="42418">
                      <a:solidFill>
                        <a:srgbClr val="BEBEBE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BEBEBE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3925" cy="3509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1,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enera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icar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scado,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su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 b="1" i="1">
                <a:latin typeface="Calibri"/>
                <a:cs typeface="Calibri"/>
              </a:rPr>
              <a:t>[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]</a:t>
            </a:r>
            <a:r>
              <a:rPr dirty="0" smtClean="0" sz="1100" spc="7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ecifica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RV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ap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xi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algn="just" marL="469265" marR="12700" indent="-228600">
              <a:lnSpc>
                <a:spcPct val="101499"/>
              </a:lnSpc>
              <a:spcBef>
                <a:spcPts val="65"/>
              </a:spcBef>
              <a:buFont typeface="Segoe MDL2 Assets"/>
              <a:buChar char=""/>
              <a:tabLst>
                <a:tab pos="469265" algn="l"/>
              </a:tabLst>
            </a:pP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V</a:t>
            </a:r>
            <a:r>
              <a:rPr dirty="0" smtClean="0" sz="1100" spc="-1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RDA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ERO</a:t>
            </a:r>
            <a:r>
              <a:rPr dirty="0" smtClean="0" sz="1100" spc="12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rá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alto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v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r_b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trices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cen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algn="just" marL="469265" marR="17780" indent="-228600">
              <a:lnSpc>
                <a:spcPct val="101800"/>
              </a:lnSpc>
              <a:spcBef>
                <a:spcPts val="60"/>
              </a:spcBef>
              <a:buFont typeface="Segoe MDL2 Assets"/>
              <a:buChar char=""/>
              <a:tabLst>
                <a:tab pos="469265" algn="l"/>
              </a:tabLst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F</a:t>
            </a:r>
            <a:r>
              <a:rPr dirty="0" smtClean="0" sz="1100" spc="0" b="1">
                <a:latin typeface="Calibri"/>
                <a:cs typeface="Calibri"/>
              </a:rPr>
              <a:t>AL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7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apr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1"/>
              </a:spcBef>
            </a:pPr>
            <a:endParaRPr sz="1300"/>
          </a:p>
          <a:p>
            <a:pPr algn="just" marL="12700" marR="16510">
              <a:lnSpc>
                <a:spcPct val="1020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eados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Quer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inc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sal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sa</a:t>
            </a:r>
            <a:r>
              <a:rPr dirty="0" smtClean="0" sz="1100" spc="-5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o  </a:t>
            </a:r>
            <a:r>
              <a:rPr dirty="0" smtClean="0" sz="1100" spc="-120" b="1" i="1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au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átic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su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" y="6376319"/>
            <a:ext cx="5999480" cy="8737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rato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atriz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títu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2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sala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73787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la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base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isma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1532" y="4177284"/>
            <a:ext cx="3072384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18554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3503325"/>
            <a:ext cx="6001385" cy="54781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Se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LTAV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centa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 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por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suel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fue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3335">
              <a:lnSpc>
                <a:spcPct val="1008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LTAV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 el 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la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3335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ener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mayúscu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 de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ser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197475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2.   </a:t>
            </a:r>
            <a:r>
              <a:rPr dirty="0" smtClean="0" sz="1100" spc="-55" b="1"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BU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RH</a:t>
            </a:r>
            <a:endParaRPr sz="1100">
              <a:latin typeface="Calibri"/>
              <a:cs typeface="Calibri"/>
            </a:endParaRPr>
          </a:p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ó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0">
                <a:latin typeface="Calibri"/>
                <a:cs typeface="Calibri"/>
              </a:rPr>
              <a:t> le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é.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valor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desp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357124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La H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H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"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tal".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algn="just" marL="12700" marR="554101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algn="just" marL="12700" marR="2535555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BU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RH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(v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 b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,matr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z_b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r_en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_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fil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s)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 b="1" i="1">
                <a:latin typeface="Calibri"/>
                <a:cs typeface="Calibri"/>
              </a:rPr>
              <a:t>El</a:t>
            </a:r>
            <a:r>
              <a:rPr dirty="0" smtClean="0" sz="1100" spc="5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v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r</a:t>
            </a:r>
            <a:r>
              <a:rPr dirty="0" smtClean="0" sz="1100" spc="3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-2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5" b="1" i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ética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335">
              <a:lnSpc>
                <a:spcPct val="101800"/>
              </a:lnSpc>
            </a:pP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triz</a:t>
            </a:r>
            <a:r>
              <a:rPr dirty="0" smtClean="0" sz="1100" spc="9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8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2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caer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scado. 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53767" y="922019"/>
            <a:ext cx="3869435" cy="2421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3290" cy="3664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7780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caso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tít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tifican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egoría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 </a:t>
            </a:r>
            <a:r>
              <a:rPr dirty="0" smtClean="0" sz="1100" spc="-6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tado.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15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0">
                <a:latin typeface="Calibri"/>
                <a:cs typeface="Calibri"/>
              </a:rPr>
              <a:t> la 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 1,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eral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alores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su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iva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eles,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4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entes.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ellos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tien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ecuen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asteles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9"/>
              </a:spcBef>
            </a:pPr>
            <a:endParaRPr sz="1300"/>
          </a:p>
          <a:p>
            <a:pPr algn="just" marL="12700" marR="14604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Pri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astel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pastel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" y="7052975"/>
            <a:ext cx="6003925" cy="2066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778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astel,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matriz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el ran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b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scado,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hará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b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eda.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fila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9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36448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3.   </a:t>
            </a:r>
            <a:r>
              <a:rPr dirty="0" smtClean="0" sz="1100" spc="-5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e.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por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fila 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1867" y="4332732"/>
            <a:ext cx="3782567" cy="256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18554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1084326"/>
            <a:ext cx="6003925" cy="39401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54355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3005455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E(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ú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mero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fil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ú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mero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mn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714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matriz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títu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inc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7145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al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filas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la 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sté 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a de 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7145">
              <a:lnSpc>
                <a:spcPct val="101899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a: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mérica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té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9"/>
              </a:spcBef>
            </a:pPr>
            <a:endParaRPr sz="1300"/>
          </a:p>
          <a:p>
            <a:pPr algn="just" marL="12700" marR="17145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encia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viajes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0">
                <a:latin typeface="Calibri"/>
                <a:cs typeface="Calibri"/>
              </a:rPr>
              <a:t> 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viaje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él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su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je.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en,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tarif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ye.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enten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2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0">
                <a:latin typeface="Calibri"/>
                <a:cs typeface="Calibri"/>
              </a:rPr>
              <a:t> los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ente. 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rse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strará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steri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7737632"/>
            <a:ext cx="6002020" cy="1043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seña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éxi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D.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F.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erar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ios desp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 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 F.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2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 a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 1</a:t>
            </a:r>
            <a:r>
              <a:rPr dirty="0" smtClean="0" sz="1100" spc="-15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5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3,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, depe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parti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cliente.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7383" y="5201411"/>
            <a:ext cx="5393436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5999480" cy="765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clave</a:t>
            </a:r>
            <a:r>
              <a:rPr dirty="0" smtClean="0" sz="1100" spc="0">
                <a:latin typeface="Calibri"/>
                <a:cs typeface="Calibri"/>
              </a:rPr>
              <a:t> será </a:t>
            </a:r>
            <a:r>
              <a:rPr dirty="0" smtClean="0" sz="1100" spc="-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,2</a:t>
            </a:r>
            <a:r>
              <a:rPr dirty="0" smtClean="0" sz="1100" spc="-15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" y="3887373"/>
            <a:ext cx="6000750" cy="871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tarifa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asaje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DICE.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mente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ima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las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" y="7471602"/>
            <a:ext cx="5998845" cy="10420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matriz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títu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Cl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Al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20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5567" y="1415796"/>
            <a:ext cx="5394959" cy="2311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248155" y="4940808"/>
            <a:ext cx="5393436" cy="2369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5999480" cy="935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altern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tarifa. 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caso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ó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el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le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spon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2700" y="6104509"/>
            <a:ext cx="6008497" cy="310896"/>
          </a:xfrm>
          <a:custGeom>
            <a:avLst/>
            <a:gdLst/>
            <a:ahLst/>
            <a:cxnLst/>
            <a:rect l="l" t="t" r="r" b="b"/>
            <a:pathLst>
              <a:path w="6008497" h="310896">
                <a:moveTo>
                  <a:pt x="0" y="310896"/>
                </a:moveTo>
                <a:lnTo>
                  <a:pt x="6008497" y="310896"/>
                </a:lnTo>
                <a:lnTo>
                  <a:pt x="600849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4387245"/>
            <a:ext cx="6002655" cy="4425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DICE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0">
                <a:latin typeface="Calibri"/>
                <a:cs typeface="Calibri"/>
              </a:rPr>
              <a:t> BU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RV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0">
                <a:latin typeface="Calibri"/>
                <a:cs typeface="Calibri"/>
              </a:rPr>
              <a:t> Lo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Sólo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valor 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el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esti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. 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vés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DICE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 en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icac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dos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6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éntica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clie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3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3579495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FUNC</a:t>
            </a:r>
            <a:r>
              <a:rPr dirty="0" smtClean="0" sz="2000" spc="-1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ONES DE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5">
                <a:latin typeface="Calibri"/>
                <a:cs typeface="Calibri"/>
              </a:rPr>
              <a:t>F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-15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H</a:t>
            </a:r>
            <a:r>
              <a:rPr dirty="0" smtClean="0" sz="2000" spc="-10">
                <a:latin typeface="Calibri"/>
                <a:cs typeface="Calibri"/>
              </a:rPr>
              <a:t>A</a:t>
            </a:r>
            <a:r>
              <a:rPr dirty="0" smtClean="0" sz="2000" spc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/>
          </a:p>
          <a:p>
            <a:pPr algn="just"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alca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 el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5"/>
              </a:spcBef>
            </a:pPr>
            <a:endParaRPr sz="1300"/>
          </a:p>
          <a:p>
            <a:pPr algn="just" marL="12700" marR="12700">
              <a:lnSpc>
                <a:spcPct val="101699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ó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Tutori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97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Wi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ws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97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Maci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sh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redete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Wi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ws</a:t>
            </a:r>
            <a:r>
              <a:rPr dirty="0" smtClean="0" sz="1100" spc="0">
                <a:latin typeface="Calibri"/>
                <a:cs typeface="Calibri"/>
              </a:rPr>
              <a:t> se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sis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00,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spon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suces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31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99.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 Excel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sh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 19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4,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enero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04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sí suces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31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9.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sis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cti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casi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verif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04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erram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Op</a:t>
            </a:r>
            <a:r>
              <a:rPr dirty="0" smtClean="0" sz="1100" spc="-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se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Calc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1580" y="1712976"/>
            <a:ext cx="5298948" cy="2516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3290" cy="844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ración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restar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ías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scu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0">
                <a:latin typeface="Calibri"/>
                <a:cs typeface="Calibri"/>
              </a:rPr>
              <a:t> sumarle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estar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exis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egor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2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las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460375" indent="-448309">
              <a:lnSpc>
                <a:spcPct val="100000"/>
              </a:lnSpc>
              <a:buClr>
                <a:srgbClr val="001F5F"/>
              </a:buClr>
              <a:buFont typeface="Calibri"/>
              <a:buAutoNum type="arabicPeriod"/>
              <a:tabLst>
                <a:tab pos="460375" algn="l"/>
              </a:tabLst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HOY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  <a:buClr>
                <a:srgbClr val="001F5F"/>
              </a:buClr>
              <a:buFont typeface="Calibri"/>
              <a:buAutoNum type="arabicPeriod"/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Esta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al,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a. Esta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 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 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HOY()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marL="460375" indent="-448309">
              <a:lnSpc>
                <a:spcPct val="100000"/>
              </a:lnSpc>
              <a:buClr>
                <a:srgbClr val="001F5F"/>
              </a:buClr>
              <a:buFont typeface="Calibri"/>
              <a:buAutoNum type="arabicPeriod" startAt="2"/>
              <a:tabLst>
                <a:tab pos="460375" algn="l"/>
              </a:tabLst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AHORA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  <a:buClr>
                <a:srgbClr val="001F5F"/>
              </a:buClr>
              <a:buFont typeface="Calibri"/>
              <a:buAutoNum type="arabicPeriod" startAt="2"/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rie de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tua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 Esta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AHOR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1"/>
              </a:spcBef>
            </a:pPr>
            <a:endParaRPr sz="1300"/>
          </a:p>
          <a:p>
            <a:pPr marL="12700" marR="17780">
              <a:lnSpc>
                <a:spcPct val="102000"/>
              </a:lnSpc>
            </a:pPr>
            <a:r>
              <a:rPr dirty="0" smtClean="0" sz="1100">
                <a:latin typeface="Calibri"/>
                <a:cs typeface="Calibri"/>
              </a:rPr>
              <a:t>Usa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sist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19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aj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stado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12: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: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.m.,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ene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8</a:t>
            </a:r>
            <a:r>
              <a:rPr dirty="0" smtClean="0" sz="1100" spc="0">
                <a:latin typeface="Calibri"/>
                <a:cs typeface="Calibri"/>
              </a:rPr>
              <a:t>7: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ORA()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7</a:t>
            </a:r>
            <a:r>
              <a:rPr dirty="0" smtClean="0" sz="1100" spc="-10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8,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83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41567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Diez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tar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ORA()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7</a:t>
            </a:r>
            <a:r>
              <a:rPr dirty="0" smtClean="0" sz="1100" spc="-10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8,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78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460375" indent="-448309">
              <a:lnSpc>
                <a:spcPct val="100000"/>
              </a:lnSpc>
              <a:buClr>
                <a:srgbClr val="001F5F"/>
              </a:buClr>
              <a:buFont typeface="Calibri"/>
              <a:buAutoNum type="arabicPeriod" startAt="3"/>
              <a:tabLst>
                <a:tab pos="460375" algn="l"/>
              </a:tabLst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Ñ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  <a:buClr>
                <a:srgbClr val="001F5F"/>
              </a:buClr>
              <a:buFont typeface="Calibri"/>
              <a:buAutoNum type="arabicPeriod" startAt="3"/>
            </a:pPr>
            <a:endParaRPr sz="1300"/>
          </a:p>
          <a:p>
            <a:pPr marL="12700" marR="1778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 de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“ “.</a:t>
            </a:r>
            <a:endParaRPr sz="1100">
              <a:latin typeface="Calibri"/>
              <a:cs typeface="Calibri"/>
            </a:endParaRPr>
          </a:p>
          <a:p>
            <a:pPr marL="12700" marR="5252085">
              <a:lnSpc>
                <a:spcPct val="203399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DI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(FE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HA)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(FEC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A)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 A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Ñ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(FEC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A)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fec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 é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</a:t>
            </a:r>
            <a:r>
              <a:rPr dirty="0" smtClean="0" sz="1100" spc="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 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460375" indent="-448309">
              <a:lnSpc>
                <a:spcPct val="100000"/>
              </a:lnSpc>
              <a:buClr>
                <a:srgbClr val="001F5F"/>
              </a:buClr>
              <a:buFont typeface="Calibri"/>
              <a:buAutoNum type="arabicPeriod" startAt="4"/>
              <a:tabLst>
                <a:tab pos="460375" algn="l"/>
              </a:tabLst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DIAS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60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0750" cy="935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91439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eremos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ellos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tienen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ietar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288" y="3546668"/>
            <a:ext cx="6002020" cy="53066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Si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asta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laca,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checar 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 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ca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d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 de la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día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a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Si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crear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ear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ctura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sta. Esta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estr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ctura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3947160">
              <a:lnSpc>
                <a:spcPct val="100000"/>
              </a:lnSpc>
            </a:pPr>
            <a:r>
              <a:rPr dirty="0" smtClean="0" sz="1100" b="1" i="1">
                <a:latin typeface="Calibri"/>
                <a:cs typeface="Calibri"/>
              </a:rPr>
              <a:t>Si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5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ces </a:t>
            </a:r>
            <a:r>
              <a:rPr dirty="0" smtClean="0" sz="1100" spc="0">
                <a:latin typeface="Calibri"/>
                <a:cs typeface="Calibri"/>
              </a:rPr>
              <a:t>el día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”</a:t>
            </a:r>
            <a:endParaRPr sz="110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25"/>
              </a:spcBef>
            </a:pPr>
            <a:r>
              <a:rPr dirty="0" smtClean="0" sz="1100" b="1" i="1">
                <a:latin typeface="Calibri"/>
                <a:cs typeface="Calibri"/>
              </a:rPr>
              <a:t>Si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7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10"/>
              </a:spcBef>
            </a:pPr>
            <a:r>
              <a:rPr dirty="0" smtClean="0" sz="1100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ces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día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“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rtes”</a:t>
            </a:r>
            <a:endParaRPr sz="110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dirty="0" smtClean="0" sz="1100" b="1" i="1">
                <a:latin typeface="Calibri"/>
                <a:cs typeface="Calibri"/>
              </a:rPr>
              <a:t>Si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algn="ctr" marR="2861310">
              <a:lnSpc>
                <a:spcPct val="100000"/>
              </a:lnSpc>
              <a:spcBef>
                <a:spcPts val="25"/>
              </a:spcBef>
            </a:pPr>
            <a:r>
              <a:rPr dirty="0" smtClean="0" sz="1100" b="1" i="1">
                <a:latin typeface="Calibri"/>
                <a:cs typeface="Calibri"/>
              </a:rPr>
              <a:t>Si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3 o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20"/>
              </a:spcBef>
            </a:pP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ces </a:t>
            </a:r>
            <a:r>
              <a:rPr dirty="0" smtClean="0" sz="1100" spc="0">
                <a:latin typeface="Calibri"/>
                <a:cs typeface="Calibri"/>
              </a:rPr>
              <a:t>el día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“</a:t>
            </a:r>
            <a:r>
              <a:rPr dirty="0" smtClean="0" sz="1100" spc="-20" b="1">
                <a:latin typeface="Calibri"/>
                <a:cs typeface="Calibri"/>
              </a:rPr>
              <a:t>M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é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s”</a:t>
            </a:r>
            <a:endParaRPr sz="11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de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0" b="1">
                <a:latin typeface="Calibri"/>
                <a:cs typeface="Calibri"/>
              </a:rPr>
              <a:t>1</a:t>
            </a:r>
            <a:r>
              <a:rPr dirty="0" smtClean="0" sz="1100" spc="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ces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d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v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s”</a:t>
            </a:r>
            <a:endParaRPr sz="11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360805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El d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5" b="1">
                <a:latin typeface="Calibri"/>
                <a:cs typeface="Calibri"/>
              </a:rPr>
              <a:t>V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15" b="1">
                <a:latin typeface="Calibri"/>
                <a:cs typeface="Calibri"/>
              </a:rPr>
              <a:t>”</a:t>
            </a:r>
            <a:r>
              <a:rPr dirty="0" smtClean="0" sz="1100" spc="0" b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9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í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ativas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vier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0">
                <a:latin typeface="Calibri"/>
                <a:cs typeface="Calibri"/>
              </a:rPr>
              <a:t> verif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cada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fue ni 1 ni 2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 3 ni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ni 5 ni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ni 7 ni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8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por lo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ser 9 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vier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Otra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ctura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ecir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eali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sa.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forma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tura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terior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19986" y="1604391"/>
          <a:ext cx="4387469" cy="1783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477"/>
                <a:gridCol w="1169161"/>
                <a:gridCol w="1621917"/>
              </a:tblGrid>
              <a:tr h="16154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Prop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eta</a:t>
                      </a:r>
                      <a:r>
                        <a:rPr dirty="0" smtClean="0" sz="1000" spc="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3941">
                      <a:solidFill>
                        <a:srgbClr val="C0C0C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mtClean="0" sz="1000" spc="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nac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í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 b="1">
                          <a:latin typeface="Calibri"/>
                          <a:cs typeface="Calibri"/>
                        </a:rPr>
                        <a:t>q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ue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rcu</a:t>
                      </a:r>
                      <a:r>
                        <a:rPr dirty="0" smtClean="0" sz="1000" spc="-5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0" b="1">
                          <a:latin typeface="Calibri"/>
                          <a:cs typeface="Calibri"/>
                        </a:rPr>
                        <a:t>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43941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Ro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rigo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01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Adria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Bár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ara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Ad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rónica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Da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Rob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Leopoldo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6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7365">
                      <a:solidFill>
                        <a:srgbClr val="00000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5999480" cy="3154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84263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Calc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3</a:t>
            </a:r>
            <a:r>
              <a:rPr dirty="0" smtClean="0" sz="1100" spc="-10">
                <a:latin typeface="Calibri"/>
                <a:cs typeface="Calibri"/>
              </a:rPr>
              <a:t>6</a:t>
            </a:r>
            <a:r>
              <a:rPr dirty="0" smtClean="0" sz="1100" spc="0">
                <a:latin typeface="Calibri"/>
                <a:cs typeface="Calibri"/>
              </a:rPr>
              <a:t>0 dí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DIAS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(F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,Fec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l)</a:t>
            </a:r>
            <a:endParaRPr sz="1100">
              <a:latin typeface="Calibri"/>
              <a:cs typeface="Calibri"/>
            </a:endParaRPr>
          </a:p>
          <a:p>
            <a:pPr marL="12700" marR="1701164">
              <a:lnSpc>
                <a:spcPct val="202700"/>
              </a:lnSpc>
              <a:spcBef>
                <a:spcPts val="10"/>
              </a:spcBef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las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deben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ir 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r>
              <a:rPr dirty="0" smtClean="0" sz="1100" spc="0">
                <a:latin typeface="Calibri"/>
                <a:cs typeface="Calibri"/>
              </a:rPr>
              <a:t> 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28448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DI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S3</a:t>
            </a:r>
            <a:r>
              <a:rPr dirty="0" smtClean="0" sz="1100" spc="-10">
                <a:latin typeface="Calibri"/>
                <a:cs typeface="Calibri"/>
              </a:rPr>
              <a:t>6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5">
                <a:latin typeface="Calibri"/>
                <a:cs typeface="Calibri"/>
              </a:rPr>
              <a:t>4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8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-1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0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)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erá: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91</a:t>
            </a:r>
            <a:r>
              <a:rPr dirty="0" smtClean="0" sz="1100" spc="0">
                <a:latin typeface="Calibri"/>
                <a:cs typeface="Calibri"/>
              </a:rPr>
              <a:t> DI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S3</a:t>
            </a:r>
            <a:r>
              <a:rPr dirty="0" smtClean="0" sz="1100" spc="-10">
                <a:latin typeface="Calibri"/>
                <a:cs typeface="Calibri"/>
              </a:rPr>
              <a:t>6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9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y())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erá: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las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</a:t>
            </a:r>
            <a:r>
              <a:rPr dirty="0" smtClean="0" sz="1100" spc="-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reaci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3480465"/>
            <a:ext cx="5999480" cy="361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tifi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fals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5675279"/>
            <a:ext cx="6002655" cy="343090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structu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(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sa) 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1.   </a:t>
            </a:r>
            <a:r>
              <a:rPr dirty="0" smtClean="0" sz="1100" spc="-5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587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 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 pa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reali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ebas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I(C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,a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,ac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si f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ls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15875">
              <a:lnSpc>
                <a:spcPct val="101800"/>
              </a:lnSpc>
            </a:pPr>
            <a:r>
              <a:rPr dirty="0" smtClean="0" sz="1100" spc="-5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sz="1100" spc="-5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sz="1100" spc="-5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ició</a:t>
            </a:r>
            <a:r>
              <a:rPr dirty="0" smtClean="0" sz="1100" spc="-2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dirty="0" smtClean="0" sz="1100" spc="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esi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ica,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(=,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&lt;,</a:t>
            </a:r>
            <a:r>
              <a:rPr dirty="0" smtClean="0" sz="1100" spc="-10">
                <a:latin typeface="Calibri"/>
                <a:cs typeface="Calibri"/>
              </a:rPr>
              <a:t>&gt;</a:t>
            </a:r>
            <a:r>
              <a:rPr dirty="0" smtClean="0" sz="1100" spc="0">
                <a:latin typeface="Calibri"/>
                <a:cs typeface="Calibri"/>
              </a:rPr>
              <a:t>,&lt;&gt;</a:t>
            </a:r>
            <a:r>
              <a:rPr dirty="0" smtClean="0" sz="1100" spc="-15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&lt;=,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&gt;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ca 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DERO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solidFill>
                  <a:srgbClr val="6F2F9F"/>
                </a:solidFill>
                <a:latin typeface="Calibri"/>
                <a:cs typeface="Calibri"/>
              </a:rPr>
              <a:t>Acción </a:t>
            </a:r>
            <a:r>
              <a:rPr dirty="0" smtClean="0" sz="1100" spc="-7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si </a:t>
            </a:r>
            <a:r>
              <a:rPr dirty="0" smtClean="0" sz="1100" spc="-7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verd</a:t>
            </a:r>
            <a:r>
              <a:rPr dirty="0" smtClean="0" sz="1100" spc="-5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mtClean="0" sz="1100" spc="-2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era: </a:t>
            </a:r>
            <a:r>
              <a:rPr dirty="0" smtClean="0" sz="1100" spc="-6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era,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entre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“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),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u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3"/>
              </a:spcBef>
            </a:pPr>
            <a:endParaRPr sz="1300"/>
          </a:p>
          <a:p>
            <a:pPr marL="12700" marR="16510">
              <a:lnSpc>
                <a:spcPct val="101800"/>
              </a:lnSpc>
            </a:pPr>
            <a:r>
              <a:rPr dirty="0" smtClean="0" sz="1100">
                <a:solidFill>
                  <a:srgbClr val="001F5F"/>
                </a:solidFill>
                <a:latin typeface="Calibri"/>
                <a:cs typeface="Calibri"/>
              </a:rPr>
              <a:t>Acción</a:t>
            </a:r>
            <a:r>
              <a:rPr dirty="0" smtClean="0" sz="11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si</a:t>
            </a:r>
            <a:r>
              <a:rPr dirty="0" smtClean="0" sz="1100" spc="25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fa</a:t>
            </a:r>
            <a:r>
              <a:rPr dirty="0" smtClean="0" sz="1100" spc="-5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sz="1100" spc="-15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dirty="0" smtClean="0" sz="1100" spc="3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“ “</a:t>
            </a:r>
            <a:r>
              <a:rPr dirty="0" smtClean="0" sz="1100" spc="-15"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, 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1034" y="1231778"/>
            <a:ext cx="405529" cy="324763"/>
          </a:xfrm>
          <a:custGeom>
            <a:avLst/>
            <a:gdLst/>
            <a:ahLst/>
            <a:cxnLst/>
            <a:rect l="l" t="t" r="r" b="b"/>
            <a:pathLst>
              <a:path w="405529" h="324763">
                <a:moveTo>
                  <a:pt x="0" y="324763"/>
                </a:moveTo>
                <a:lnTo>
                  <a:pt x="405529" y="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21034" y="1718957"/>
            <a:ext cx="365017" cy="324763"/>
          </a:xfrm>
          <a:custGeom>
            <a:avLst/>
            <a:gdLst/>
            <a:ahLst/>
            <a:cxnLst/>
            <a:rect l="l" t="t" r="r" b="b"/>
            <a:pathLst>
              <a:path w="365017" h="324763">
                <a:moveTo>
                  <a:pt x="0" y="0"/>
                </a:moveTo>
                <a:lnTo>
                  <a:pt x="365017" y="324763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472026" y="1637750"/>
            <a:ext cx="649008" cy="0"/>
          </a:xfrm>
          <a:custGeom>
            <a:avLst/>
            <a:gdLst/>
            <a:ahLst/>
            <a:cxnLst/>
            <a:rect l="l" t="t" r="r" b="b"/>
            <a:pathLst>
              <a:path w="649008" h="0">
                <a:moveTo>
                  <a:pt x="0" y="0"/>
                </a:moveTo>
                <a:lnTo>
                  <a:pt x="649008" y="0"/>
                </a:lnTo>
              </a:path>
            </a:pathLst>
          </a:custGeom>
          <a:ln w="50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66923" y="1212764"/>
            <a:ext cx="546100" cy="400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99900"/>
              </a:lnSpc>
            </a:pPr>
            <a:r>
              <a:rPr dirty="0" smtClean="0" sz="850" spc="15">
                <a:latin typeface="Times New Roman"/>
                <a:cs typeface="Times New Roman"/>
              </a:rPr>
              <a:t>¿</a:t>
            </a:r>
            <a:r>
              <a:rPr dirty="0" smtClean="0" sz="850" spc="-10">
                <a:latin typeface="Times New Roman"/>
                <a:cs typeface="Times New Roman"/>
              </a:rPr>
              <a:t>L</a:t>
            </a:r>
            <a:r>
              <a:rPr dirty="0" smtClean="0" sz="850" spc="-10">
                <a:latin typeface="Times New Roman"/>
                <a:cs typeface="Times New Roman"/>
              </a:rPr>
              <a:t>a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t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r</a:t>
            </a:r>
            <a:r>
              <a:rPr dirty="0" smtClean="0" sz="850" spc="-30">
                <a:latin typeface="Times New Roman"/>
                <a:cs typeface="Times New Roman"/>
              </a:rPr>
              <a:t>m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n</a:t>
            </a:r>
            <a:r>
              <a:rPr dirty="0" smtClean="0" sz="850" spc="15">
                <a:latin typeface="Times New Roman"/>
                <a:cs typeface="Times New Roman"/>
              </a:rPr>
              <a:t>a</a:t>
            </a:r>
            <a:r>
              <a:rPr dirty="0" smtClean="0" sz="850" spc="-25">
                <a:latin typeface="Times New Roman"/>
                <a:cs typeface="Times New Roman"/>
              </a:rPr>
              <a:t>c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ó</a:t>
            </a:r>
            <a:r>
              <a:rPr dirty="0" smtClean="0" sz="850" spc="-10">
                <a:latin typeface="Times New Roman"/>
                <a:cs typeface="Times New Roman"/>
              </a:rPr>
              <a:t>n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s</a:t>
            </a:r>
            <a:r>
              <a:rPr dirty="0" smtClean="0" sz="850" spc="-20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5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o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5" b="1">
                <a:latin typeface="Times New Roman"/>
                <a:cs typeface="Times New Roman"/>
              </a:rPr>
              <a:t>6</a:t>
            </a:r>
            <a:r>
              <a:rPr dirty="0" smtClean="0" sz="850" spc="-10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662" y="1253136"/>
            <a:ext cx="11811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0" b="1">
                <a:latin typeface="Times New Roman"/>
                <a:cs typeface="Times New Roman"/>
              </a:rPr>
              <a:t>Si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6947" y="1902664"/>
            <a:ext cx="15430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-25" b="1">
                <a:latin typeface="Times New Roman"/>
                <a:cs typeface="Times New Roman"/>
              </a:rPr>
              <a:t>No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1452" y="1131426"/>
            <a:ext cx="41402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10" b="1">
                <a:latin typeface="Times New Roman"/>
                <a:cs typeface="Times New Roman"/>
              </a:rPr>
              <a:t>“</a:t>
            </a:r>
            <a:r>
              <a:rPr dirty="0" smtClean="0" sz="850" spc="-15" b="1">
                <a:latin typeface="Times New Roman"/>
                <a:cs typeface="Times New Roman"/>
              </a:rPr>
              <a:t>L</a:t>
            </a:r>
            <a:r>
              <a:rPr dirty="0" smtClean="0" sz="850" spc="0" b="1">
                <a:latin typeface="Times New Roman"/>
                <a:cs typeface="Times New Roman"/>
              </a:rPr>
              <a:t>u</a:t>
            </a:r>
            <a:r>
              <a:rPr dirty="0" smtClean="0" sz="850" spc="0" b="1">
                <a:latin typeface="Times New Roman"/>
                <a:cs typeface="Times New Roman"/>
              </a:rPr>
              <a:t>n</a:t>
            </a:r>
            <a:r>
              <a:rPr dirty="0" smtClean="0" sz="850" spc="-25" b="1">
                <a:latin typeface="Times New Roman"/>
                <a:cs typeface="Times New Roman"/>
              </a:rPr>
              <a:t>e</a:t>
            </a:r>
            <a:r>
              <a:rPr dirty="0" smtClean="0" sz="850" spc="-20" b="1">
                <a:latin typeface="Times New Roman"/>
                <a:cs typeface="Times New Roman"/>
              </a:rPr>
              <a:t>s</a:t>
            </a:r>
            <a:r>
              <a:rPr dirty="0" smtClean="0" sz="850" spc="-10" b="1">
                <a:latin typeface="Times New Roman"/>
                <a:cs typeface="Times New Roman"/>
              </a:rPr>
              <a:t>”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34859" y="1637750"/>
            <a:ext cx="405732" cy="324763"/>
          </a:xfrm>
          <a:custGeom>
            <a:avLst/>
            <a:gdLst/>
            <a:ahLst/>
            <a:cxnLst/>
            <a:rect l="l" t="t" r="r" b="b"/>
            <a:pathLst>
              <a:path w="405732" h="324763">
                <a:moveTo>
                  <a:pt x="0" y="324763"/>
                </a:moveTo>
                <a:lnTo>
                  <a:pt x="405732" y="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34859" y="2124929"/>
            <a:ext cx="365152" cy="324763"/>
          </a:xfrm>
          <a:custGeom>
            <a:avLst/>
            <a:gdLst/>
            <a:ahLst/>
            <a:cxnLst/>
            <a:rect l="l" t="t" r="r" b="b"/>
            <a:pathLst>
              <a:path w="365152" h="324763">
                <a:moveTo>
                  <a:pt x="0" y="0"/>
                </a:moveTo>
                <a:lnTo>
                  <a:pt x="365152" y="324763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486052" y="2043721"/>
            <a:ext cx="648806" cy="0"/>
          </a:xfrm>
          <a:custGeom>
            <a:avLst/>
            <a:gdLst/>
            <a:ahLst/>
            <a:cxnLst/>
            <a:rect l="l" t="t" r="r" b="b"/>
            <a:pathLst>
              <a:path w="648806" h="0">
                <a:moveTo>
                  <a:pt x="0" y="0"/>
                </a:moveTo>
                <a:lnTo>
                  <a:pt x="648806" y="0"/>
                </a:lnTo>
              </a:path>
            </a:pathLst>
          </a:custGeom>
          <a:ln w="50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480939" y="1618736"/>
            <a:ext cx="546100" cy="400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99900"/>
              </a:lnSpc>
            </a:pPr>
            <a:r>
              <a:rPr dirty="0" smtClean="0" sz="850" spc="15">
                <a:latin typeface="Times New Roman"/>
                <a:cs typeface="Times New Roman"/>
              </a:rPr>
              <a:t>¿</a:t>
            </a:r>
            <a:r>
              <a:rPr dirty="0" smtClean="0" sz="850" spc="-10">
                <a:latin typeface="Times New Roman"/>
                <a:cs typeface="Times New Roman"/>
              </a:rPr>
              <a:t>L</a:t>
            </a:r>
            <a:r>
              <a:rPr dirty="0" smtClean="0" sz="850" spc="-10">
                <a:latin typeface="Times New Roman"/>
                <a:cs typeface="Times New Roman"/>
              </a:rPr>
              <a:t>a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t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r</a:t>
            </a:r>
            <a:r>
              <a:rPr dirty="0" smtClean="0" sz="850" spc="-30">
                <a:latin typeface="Times New Roman"/>
                <a:cs typeface="Times New Roman"/>
              </a:rPr>
              <a:t>m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n</a:t>
            </a:r>
            <a:r>
              <a:rPr dirty="0" smtClean="0" sz="850" spc="15">
                <a:latin typeface="Times New Roman"/>
                <a:cs typeface="Times New Roman"/>
              </a:rPr>
              <a:t>a</a:t>
            </a:r>
            <a:r>
              <a:rPr dirty="0" smtClean="0" sz="850" spc="-25">
                <a:latin typeface="Times New Roman"/>
                <a:cs typeface="Times New Roman"/>
              </a:rPr>
              <a:t>c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ó</a:t>
            </a:r>
            <a:r>
              <a:rPr dirty="0" smtClean="0" sz="850" spc="-10">
                <a:latin typeface="Times New Roman"/>
                <a:cs typeface="Times New Roman"/>
              </a:rPr>
              <a:t>n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s</a:t>
            </a:r>
            <a:r>
              <a:rPr dirty="0" smtClean="0" sz="850" spc="-20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7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u</a:t>
            </a:r>
            <a:r>
              <a:rPr dirty="0" smtClean="0" sz="850" spc="-10" b="1">
                <a:latin typeface="Times New Roman"/>
                <a:cs typeface="Times New Roman"/>
              </a:rPr>
              <a:t> </a:t>
            </a:r>
            <a:r>
              <a:rPr dirty="0" smtClean="0" sz="850" spc="5" b="1">
                <a:latin typeface="Times New Roman"/>
                <a:cs typeface="Times New Roman"/>
              </a:rPr>
              <a:t>8</a:t>
            </a:r>
            <a:r>
              <a:rPr dirty="0" smtClean="0" sz="850" spc="-10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51486" y="1659108"/>
            <a:ext cx="11811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0" b="1">
                <a:latin typeface="Times New Roman"/>
                <a:cs typeface="Times New Roman"/>
              </a:rPr>
              <a:t>Si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10974" y="2308839"/>
            <a:ext cx="15430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-25" b="1">
                <a:latin typeface="Times New Roman"/>
                <a:cs typeface="Times New Roman"/>
              </a:rPr>
              <a:t>No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5479" y="1537398"/>
            <a:ext cx="46482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10" b="1">
                <a:latin typeface="Times New Roman"/>
                <a:cs typeface="Times New Roman"/>
              </a:rPr>
              <a:t>“</a:t>
            </a:r>
            <a:r>
              <a:rPr dirty="0" smtClean="0" sz="850" spc="-15" b="1">
                <a:latin typeface="Times New Roman"/>
                <a:cs typeface="Times New Roman"/>
              </a:rPr>
              <a:t>M</a:t>
            </a:r>
            <a:r>
              <a:rPr dirty="0" smtClean="0" sz="850" spc="10" b="1">
                <a:latin typeface="Times New Roman"/>
                <a:cs typeface="Times New Roman"/>
              </a:rPr>
              <a:t>a</a:t>
            </a:r>
            <a:r>
              <a:rPr dirty="0" smtClean="0" sz="850" spc="-25" b="1">
                <a:latin typeface="Times New Roman"/>
                <a:cs typeface="Times New Roman"/>
              </a:rPr>
              <a:t>r</a:t>
            </a:r>
            <a:r>
              <a:rPr dirty="0" smtClean="0" sz="850" spc="-10" b="1">
                <a:latin typeface="Times New Roman"/>
                <a:cs typeface="Times New Roman"/>
              </a:rPr>
              <a:t>t</a:t>
            </a:r>
            <a:r>
              <a:rPr dirty="0" smtClean="0" sz="850" spc="15" b="1">
                <a:latin typeface="Times New Roman"/>
                <a:cs typeface="Times New Roman"/>
              </a:rPr>
              <a:t>e</a:t>
            </a:r>
            <a:r>
              <a:rPr dirty="0" smtClean="0" sz="850" spc="-20" b="1">
                <a:latin typeface="Times New Roman"/>
                <a:cs typeface="Times New Roman"/>
              </a:rPr>
              <a:t>s</a:t>
            </a:r>
            <a:r>
              <a:rPr dirty="0" smtClean="0" sz="850" spc="-10" b="1">
                <a:latin typeface="Times New Roman"/>
                <a:cs typeface="Times New Roman"/>
              </a:rPr>
              <a:t>”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8886" y="2043721"/>
            <a:ext cx="405529" cy="324763"/>
          </a:xfrm>
          <a:custGeom>
            <a:avLst/>
            <a:gdLst/>
            <a:ahLst/>
            <a:cxnLst/>
            <a:rect l="l" t="t" r="r" b="b"/>
            <a:pathLst>
              <a:path w="405529" h="324763">
                <a:moveTo>
                  <a:pt x="0" y="324763"/>
                </a:moveTo>
                <a:lnTo>
                  <a:pt x="405529" y="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148886" y="2530901"/>
            <a:ext cx="365017" cy="324790"/>
          </a:xfrm>
          <a:custGeom>
            <a:avLst/>
            <a:gdLst/>
            <a:ahLst/>
            <a:cxnLst/>
            <a:rect l="l" t="t" r="r" b="b"/>
            <a:pathLst>
              <a:path w="365017" h="324790">
                <a:moveTo>
                  <a:pt x="0" y="0"/>
                </a:moveTo>
                <a:lnTo>
                  <a:pt x="365017" y="32479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500011" y="2449693"/>
            <a:ext cx="648874" cy="0"/>
          </a:xfrm>
          <a:custGeom>
            <a:avLst/>
            <a:gdLst/>
            <a:ahLst/>
            <a:cxnLst/>
            <a:rect l="l" t="t" r="r" b="b"/>
            <a:pathLst>
              <a:path w="648874" h="0">
                <a:moveTo>
                  <a:pt x="0" y="0"/>
                </a:moveTo>
                <a:lnTo>
                  <a:pt x="648874" y="0"/>
                </a:lnTo>
              </a:path>
            </a:pathLst>
          </a:custGeom>
          <a:ln w="50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94967" y="2024707"/>
            <a:ext cx="546100" cy="400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99900"/>
              </a:lnSpc>
            </a:pPr>
            <a:r>
              <a:rPr dirty="0" smtClean="0" sz="850" spc="15">
                <a:latin typeface="Times New Roman"/>
                <a:cs typeface="Times New Roman"/>
              </a:rPr>
              <a:t>¿</a:t>
            </a:r>
            <a:r>
              <a:rPr dirty="0" smtClean="0" sz="850" spc="-10">
                <a:latin typeface="Times New Roman"/>
                <a:cs typeface="Times New Roman"/>
              </a:rPr>
              <a:t>L</a:t>
            </a:r>
            <a:r>
              <a:rPr dirty="0" smtClean="0" sz="850" spc="-10">
                <a:latin typeface="Times New Roman"/>
                <a:cs typeface="Times New Roman"/>
              </a:rPr>
              <a:t>a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t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r</a:t>
            </a:r>
            <a:r>
              <a:rPr dirty="0" smtClean="0" sz="850" spc="-30">
                <a:latin typeface="Times New Roman"/>
                <a:cs typeface="Times New Roman"/>
              </a:rPr>
              <a:t>m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n</a:t>
            </a:r>
            <a:r>
              <a:rPr dirty="0" smtClean="0" sz="850" spc="15">
                <a:latin typeface="Times New Roman"/>
                <a:cs typeface="Times New Roman"/>
              </a:rPr>
              <a:t>a</a:t>
            </a:r>
            <a:r>
              <a:rPr dirty="0" smtClean="0" sz="850" spc="-25">
                <a:latin typeface="Times New Roman"/>
                <a:cs typeface="Times New Roman"/>
              </a:rPr>
              <a:t>c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ó</a:t>
            </a:r>
            <a:r>
              <a:rPr dirty="0" smtClean="0" sz="850" spc="-10">
                <a:latin typeface="Times New Roman"/>
                <a:cs typeface="Times New Roman"/>
              </a:rPr>
              <a:t>n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s</a:t>
            </a:r>
            <a:r>
              <a:rPr dirty="0" smtClean="0" sz="850" spc="-25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3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o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5" b="1">
                <a:latin typeface="Times New Roman"/>
                <a:cs typeface="Times New Roman"/>
              </a:rPr>
              <a:t>4</a:t>
            </a:r>
            <a:r>
              <a:rPr dirty="0" smtClean="0" sz="850" spc="-10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65514" y="2065080"/>
            <a:ext cx="11811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0" b="1">
                <a:latin typeface="Times New Roman"/>
                <a:cs typeface="Times New Roman"/>
              </a:rPr>
              <a:t>Si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5001" y="2714824"/>
            <a:ext cx="15430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-25" b="1">
                <a:latin typeface="Times New Roman"/>
                <a:cs typeface="Times New Roman"/>
              </a:rPr>
              <a:t>No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49303" y="1943370"/>
            <a:ext cx="58610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10" b="1">
                <a:latin typeface="Times New Roman"/>
                <a:cs typeface="Times New Roman"/>
              </a:rPr>
              <a:t>“</a:t>
            </a:r>
            <a:r>
              <a:rPr dirty="0" smtClean="0" sz="850" spc="-15" b="1">
                <a:latin typeface="Times New Roman"/>
                <a:cs typeface="Times New Roman"/>
              </a:rPr>
              <a:t>M</a:t>
            </a:r>
            <a:r>
              <a:rPr dirty="0" smtClean="0" sz="850" spc="0" b="1">
                <a:latin typeface="Times New Roman"/>
                <a:cs typeface="Times New Roman"/>
              </a:rPr>
              <a:t>i</a:t>
            </a:r>
            <a:r>
              <a:rPr dirty="0" smtClean="0" sz="850" spc="-25" b="1">
                <a:latin typeface="Times New Roman"/>
                <a:cs typeface="Times New Roman"/>
              </a:rPr>
              <a:t>é</a:t>
            </a:r>
            <a:r>
              <a:rPr dirty="0" smtClean="0" sz="850" spc="15" b="1">
                <a:latin typeface="Times New Roman"/>
                <a:cs typeface="Times New Roman"/>
              </a:rPr>
              <a:t>r</a:t>
            </a:r>
            <a:r>
              <a:rPr dirty="0" smtClean="0" sz="850" spc="-25" b="1">
                <a:latin typeface="Times New Roman"/>
                <a:cs typeface="Times New Roman"/>
              </a:rPr>
              <a:t>c</a:t>
            </a:r>
            <a:r>
              <a:rPr dirty="0" smtClean="0" sz="850" spc="10" b="1">
                <a:latin typeface="Times New Roman"/>
                <a:cs typeface="Times New Roman"/>
              </a:rPr>
              <a:t>o</a:t>
            </a:r>
            <a:r>
              <a:rPr dirty="0" smtClean="0" sz="850" spc="0" b="1">
                <a:latin typeface="Times New Roman"/>
                <a:cs typeface="Times New Roman"/>
              </a:rPr>
              <a:t>l</a:t>
            </a:r>
            <a:r>
              <a:rPr dirty="0" smtClean="0" sz="850" spc="15" b="1">
                <a:latin typeface="Times New Roman"/>
                <a:cs typeface="Times New Roman"/>
              </a:rPr>
              <a:t>e</a:t>
            </a:r>
            <a:r>
              <a:rPr dirty="0" smtClean="0" sz="850" spc="-20" b="1">
                <a:latin typeface="Times New Roman"/>
                <a:cs typeface="Times New Roman"/>
              </a:rPr>
              <a:t>s</a:t>
            </a:r>
            <a:r>
              <a:rPr dirty="0" smtClean="0" sz="850" spc="-10" b="1">
                <a:latin typeface="Times New Roman"/>
                <a:cs typeface="Times New Roman"/>
              </a:rPr>
              <a:t>”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2846" y="2449693"/>
            <a:ext cx="405529" cy="324797"/>
          </a:xfrm>
          <a:custGeom>
            <a:avLst/>
            <a:gdLst/>
            <a:ahLst/>
            <a:cxnLst/>
            <a:rect l="l" t="t" r="r" b="b"/>
            <a:pathLst>
              <a:path w="405529" h="324797">
                <a:moveTo>
                  <a:pt x="0" y="324797"/>
                </a:moveTo>
                <a:lnTo>
                  <a:pt x="405529" y="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162846" y="2936886"/>
            <a:ext cx="365017" cy="324780"/>
          </a:xfrm>
          <a:custGeom>
            <a:avLst/>
            <a:gdLst/>
            <a:ahLst/>
            <a:cxnLst/>
            <a:rect l="l" t="t" r="r" b="b"/>
            <a:pathLst>
              <a:path w="365017" h="324780">
                <a:moveTo>
                  <a:pt x="0" y="0"/>
                </a:moveTo>
                <a:lnTo>
                  <a:pt x="365017" y="324780"/>
                </a:lnTo>
              </a:path>
            </a:pathLst>
          </a:custGeom>
          <a:ln w="50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13903" y="2855692"/>
            <a:ext cx="648942" cy="0"/>
          </a:xfrm>
          <a:custGeom>
            <a:avLst/>
            <a:gdLst/>
            <a:ahLst/>
            <a:cxnLst/>
            <a:rect l="l" t="t" r="r" b="b"/>
            <a:pathLst>
              <a:path w="648942" h="0">
                <a:moveTo>
                  <a:pt x="0" y="0"/>
                </a:moveTo>
                <a:lnTo>
                  <a:pt x="648942" y="0"/>
                </a:lnTo>
              </a:path>
            </a:pathLst>
          </a:custGeom>
          <a:ln w="50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508791" y="2430679"/>
            <a:ext cx="546100" cy="400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99900"/>
              </a:lnSpc>
            </a:pPr>
            <a:r>
              <a:rPr dirty="0" smtClean="0" sz="850" spc="15">
                <a:latin typeface="Times New Roman"/>
                <a:cs typeface="Times New Roman"/>
              </a:rPr>
              <a:t>¿</a:t>
            </a:r>
            <a:r>
              <a:rPr dirty="0" smtClean="0" sz="850" spc="-10">
                <a:latin typeface="Times New Roman"/>
                <a:cs typeface="Times New Roman"/>
              </a:rPr>
              <a:t>L</a:t>
            </a:r>
            <a:r>
              <a:rPr dirty="0" smtClean="0" sz="850" spc="-10">
                <a:latin typeface="Times New Roman"/>
                <a:cs typeface="Times New Roman"/>
              </a:rPr>
              <a:t>a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t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r</a:t>
            </a:r>
            <a:r>
              <a:rPr dirty="0" smtClean="0" sz="850" spc="-30">
                <a:latin typeface="Times New Roman"/>
                <a:cs typeface="Times New Roman"/>
              </a:rPr>
              <a:t>m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n</a:t>
            </a:r>
            <a:r>
              <a:rPr dirty="0" smtClean="0" sz="850" spc="15">
                <a:latin typeface="Times New Roman"/>
                <a:cs typeface="Times New Roman"/>
              </a:rPr>
              <a:t>a</a:t>
            </a:r>
            <a:r>
              <a:rPr dirty="0" smtClean="0" sz="850" spc="-25">
                <a:latin typeface="Times New Roman"/>
                <a:cs typeface="Times New Roman"/>
              </a:rPr>
              <a:t>c</a:t>
            </a:r>
            <a:r>
              <a:rPr dirty="0" smtClean="0" sz="850" spc="0">
                <a:latin typeface="Times New Roman"/>
                <a:cs typeface="Times New Roman"/>
              </a:rPr>
              <a:t>i</a:t>
            </a:r>
            <a:r>
              <a:rPr dirty="0" smtClean="0" sz="850" spc="10">
                <a:latin typeface="Times New Roman"/>
                <a:cs typeface="Times New Roman"/>
              </a:rPr>
              <a:t>ó</a:t>
            </a:r>
            <a:r>
              <a:rPr dirty="0" smtClean="0" sz="850" spc="-10">
                <a:latin typeface="Times New Roman"/>
                <a:cs typeface="Times New Roman"/>
              </a:rPr>
              <a:t>n</a:t>
            </a:r>
            <a:r>
              <a:rPr dirty="0" smtClean="0" sz="850" spc="-5">
                <a:latin typeface="Times New Roman"/>
                <a:cs typeface="Times New Roman"/>
              </a:rPr>
              <a:t> </a:t>
            </a:r>
            <a:r>
              <a:rPr dirty="0" smtClean="0" sz="850" spc="15">
                <a:latin typeface="Times New Roman"/>
                <a:cs typeface="Times New Roman"/>
              </a:rPr>
              <a:t>e</a:t>
            </a:r>
            <a:r>
              <a:rPr dirty="0" smtClean="0" sz="850" spc="-10">
                <a:latin typeface="Times New Roman"/>
                <a:cs typeface="Times New Roman"/>
              </a:rPr>
              <a:t>s</a:t>
            </a:r>
            <a:r>
              <a:rPr dirty="0" smtClean="0" sz="850" spc="-20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1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-10" b="1">
                <a:latin typeface="Times New Roman"/>
                <a:cs typeface="Times New Roman"/>
              </a:rPr>
              <a:t>o</a:t>
            </a:r>
            <a:r>
              <a:rPr dirty="0" smtClean="0" sz="850" spc="5" b="1">
                <a:latin typeface="Times New Roman"/>
                <a:cs typeface="Times New Roman"/>
              </a:rPr>
              <a:t> </a:t>
            </a:r>
            <a:r>
              <a:rPr dirty="0" smtClean="0" sz="850" spc="5" b="1">
                <a:latin typeface="Times New Roman"/>
                <a:cs typeface="Times New Roman"/>
              </a:rPr>
              <a:t>2</a:t>
            </a:r>
            <a:r>
              <a:rPr dirty="0" smtClean="0" sz="850" spc="-10">
                <a:latin typeface="Times New Roman"/>
                <a:cs typeface="Times New Roman"/>
              </a:rPr>
              <a:t>?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9338" y="2471255"/>
            <a:ext cx="11811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0" b="1">
                <a:latin typeface="Times New Roman"/>
                <a:cs typeface="Times New Roman"/>
              </a:rPr>
              <a:t>Si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38825" y="3120797"/>
            <a:ext cx="15430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-25" b="1">
                <a:latin typeface="Times New Roman"/>
                <a:cs typeface="Times New Roman"/>
              </a:rPr>
              <a:t>No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3330" y="2349341"/>
            <a:ext cx="439420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10" b="1">
                <a:latin typeface="Times New Roman"/>
                <a:cs typeface="Times New Roman"/>
              </a:rPr>
              <a:t>“</a:t>
            </a:r>
            <a:r>
              <a:rPr dirty="0" smtClean="0" sz="850" spc="-30" b="1">
                <a:latin typeface="Times New Roman"/>
                <a:cs typeface="Times New Roman"/>
              </a:rPr>
              <a:t>J</a:t>
            </a:r>
            <a:r>
              <a:rPr dirty="0" smtClean="0" sz="850" spc="0" b="1">
                <a:latin typeface="Times New Roman"/>
                <a:cs typeface="Times New Roman"/>
              </a:rPr>
              <a:t>u</a:t>
            </a:r>
            <a:r>
              <a:rPr dirty="0" smtClean="0" sz="850" spc="15" b="1">
                <a:latin typeface="Times New Roman"/>
                <a:cs typeface="Times New Roman"/>
              </a:rPr>
              <a:t>e</a:t>
            </a:r>
            <a:r>
              <a:rPr dirty="0" smtClean="0" sz="850" spc="-30" b="1">
                <a:latin typeface="Times New Roman"/>
                <a:cs typeface="Times New Roman"/>
              </a:rPr>
              <a:t>v</a:t>
            </a:r>
            <a:r>
              <a:rPr dirty="0" smtClean="0" sz="850" spc="15" b="1">
                <a:latin typeface="Times New Roman"/>
                <a:cs typeface="Times New Roman"/>
              </a:rPr>
              <a:t>e</a:t>
            </a:r>
            <a:r>
              <a:rPr dirty="0" smtClean="0" sz="850" spc="-20" b="1">
                <a:latin typeface="Times New Roman"/>
                <a:cs typeface="Times New Roman"/>
              </a:rPr>
              <a:t>s</a:t>
            </a:r>
            <a:r>
              <a:rPr dirty="0" smtClean="0" sz="850" spc="-10" b="1">
                <a:latin typeface="Times New Roman"/>
                <a:cs typeface="Times New Roman"/>
              </a:rPr>
              <a:t>”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22818" y="3158821"/>
            <a:ext cx="434340" cy="127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750" spc="-20" b="1">
                <a:latin typeface="Times New Roman"/>
                <a:cs typeface="Times New Roman"/>
              </a:rPr>
              <a:t>“</a:t>
            </a:r>
            <a:r>
              <a:rPr dirty="0" smtClean="0" sz="750" spc="15" b="1">
                <a:latin typeface="Times New Roman"/>
                <a:cs typeface="Times New Roman"/>
              </a:rPr>
              <a:t>V</a:t>
            </a:r>
            <a:r>
              <a:rPr dirty="0" smtClean="0" sz="750" spc="-15" b="1">
                <a:latin typeface="Times New Roman"/>
                <a:cs typeface="Times New Roman"/>
              </a:rPr>
              <a:t>i</a:t>
            </a:r>
            <a:r>
              <a:rPr dirty="0" smtClean="0" sz="750" spc="-20" b="1">
                <a:latin typeface="Times New Roman"/>
                <a:cs typeface="Times New Roman"/>
              </a:rPr>
              <a:t>e</a:t>
            </a:r>
            <a:r>
              <a:rPr dirty="0" smtClean="0" sz="750" spc="20" b="1">
                <a:latin typeface="Times New Roman"/>
                <a:cs typeface="Times New Roman"/>
              </a:rPr>
              <a:t>r</a:t>
            </a:r>
            <a:r>
              <a:rPr dirty="0" smtClean="0" sz="750" spc="-25" b="1">
                <a:latin typeface="Times New Roman"/>
                <a:cs typeface="Times New Roman"/>
              </a:rPr>
              <a:t>n</a:t>
            </a:r>
            <a:r>
              <a:rPr dirty="0" smtClean="0" sz="750" spc="-20" b="1">
                <a:latin typeface="Times New Roman"/>
                <a:cs typeface="Times New Roman"/>
              </a:rPr>
              <a:t>e</a:t>
            </a:r>
            <a:r>
              <a:rPr dirty="0" smtClean="0" sz="750" spc="20" b="1">
                <a:latin typeface="Times New Roman"/>
                <a:cs typeface="Times New Roman"/>
              </a:rPr>
              <a:t>s</a:t>
            </a:r>
            <a:r>
              <a:rPr dirty="0" smtClean="0" sz="750" spc="0" b="1">
                <a:latin typeface="Times New Roman"/>
                <a:cs typeface="Times New Roman"/>
              </a:rPr>
              <a:t>”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30613" y="4470247"/>
            <a:ext cx="450128" cy="359988"/>
          </a:xfrm>
          <a:custGeom>
            <a:avLst/>
            <a:gdLst/>
            <a:ahLst/>
            <a:cxnLst/>
            <a:rect l="l" t="t" r="r" b="b"/>
            <a:pathLst>
              <a:path w="450128" h="359988">
                <a:moveTo>
                  <a:pt x="0" y="359988"/>
                </a:moveTo>
                <a:lnTo>
                  <a:pt x="450128" y="0"/>
                </a:lnTo>
              </a:path>
            </a:pathLst>
          </a:custGeom>
          <a:ln w="56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930613" y="5010121"/>
            <a:ext cx="405197" cy="359778"/>
          </a:xfrm>
          <a:custGeom>
            <a:avLst/>
            <a:gdLst/>
            <a:ahLst/>
            <a:cxnLst/>
            <a:rect l="l" t="t" r="r" b="b"/>
            <a:pathLst>
              <a:path w="405197" h="359778">
                <a:moveTo>
                  <a:pt x="0" y="0"/>
                </a:moveTo>
                <a:lnTo>
                  <a:pt x="405197" y="359778"/>
                </a:lnTo>
              </a:path>
            </a:pathLst>
          </a:custGeom>
          <a:ln w="56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10273" y="4920084"/>
            <a:ext cx="720340" cy="0"/>
          </a:xfrm>
          <a:custGeom>
            <a:avLst/>
            <a:gdLst/>
            <a:ahLst/>
            <a:cxnLst/>
            <a:rect l="l" t="t" r="r" b="b"/>
            <a:pathLst>
              <a:path w="720340" h="0">
                <a:moveTo>
                  <a:pt x="0" y="0"/>
                </a:moveTo>
                <a:lnTo>
                  <a:pt x="720340" y="0"/>
                </a:lnTo>
              </a:path>
            </a:pathLst>
          </a:custGeom>
          <a:ln w="56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206003" y="4448273"/>
            <a:ext cx="602615" cy="4432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4500"/>
              </a:lnSpc>
            </a:pPr>
            <a:r>
              <a:rPr dirty="0" smtClean="0" sz="900" spc="35">
                <a:latin typeface="Times New Roman"/>
                <a:cs typeface="Times New Roman"/>
              </a:rPr>
              <a:t>¿</a:t>
            </a:r>
            <a:r>
              <a:rPr dirty="0" smtClean="0" sz="900" spc="20">
                <a:latin typeface="Times New Roman"/>
                <a:cs typeface="Times New Roman"/>
              </a:rPr>
              <a:t>L</a:t>
            </a:r>
            <a:r>
              <a:rPr dirty="0" smtClean="0" sz="900" spc="10">
                <a:latin typeface="Times New Roman"/>
                <a:cs typeface="Times New Roman"/>
              </a:rPr>
              <a:t>a</a:t>
            </a:r>
            <a:r>
              <a:rPr dirty="0" smtClean="0" sz="900" spc="5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t</a:t>
            </a:r>
            <a:r>
              <a:rPr dirty="0" smtClean="0" sz="900" spc="35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r</a:t>
            </a:r>
            <a:r>
              <a:rPr dirty="0" smtClean="0" sz="900" spc="5">
                <a:latin typeface="Times New Roman"/>
                <a:cs typeface="Times New Roman"/>
              </a:rPr>
              <a:t>m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30">
                <a:latin typeface="Times New Roman"/>
                <a:cs typeface="Times New Roman"/>
              </a:rPr>
              <a:t>n</a:t>
            </a:r>
            <a:r>
              <a:rPr dirty="0" smtClean="0" sz="900" spc="35">
                <a:latin typeface="Times New Roman"/>
                <a:cs typeface="Times New Roman"/>
              </a:rPr>
              <a:t>a</a:t>
            </a:r>
            <a:r>
              <a:rPr dirty="0" smtClean="0" sz="900" spc="-5">
                <a:latin typeface="Times New Roman"/>
                <a:cs typeface="Times New Roman"/>
              </a:rPr>
              <a:t>c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30">
                <a:latin typeface="Times New Roman"/>
                <a:cs typeface="Times New Roman"/>
              </a:rPr>
              <a:t>ó</a:t>
            </a:r>
            <a:r>
              <a:rPr dirty="0" smtClean="0" sz="900" spc="10">
                <a:latin typeface="Times New Roman"/>
                <a:cs typeface="Times New Roman"/>
              </a:rPr>
              <a:t>n</a:t>
            </a:r>
            <a:r>
              <a:rPr dirty="0" smtClean="0" sz="900" spc="5">
                <a:latin typeface="Times New Roman"/>
                <a:cs typeface="Times New Roman"/>
              </a:rPr>
              <a:t> </a:t>
            </a:r>
            <a:r>
              <a:rPr dirty="0" smtClean="0" sz="900" spc="35">
                <a:latin typeface="Times New Roman"/>
                <a:cs typeface="Times New Roman"/>
              </a:rPr>
              <a:t>e</a:t>
            </a:r>
            <a:r>
              <a:rPr dirty="0" smtClean="0" sz="900" spc="10">
                <a:latin typeface="Times New Roman"/>
                <a:cs typeface="Times New Roman"/>
              </a:rPr>
              <a:t>s</a:t>
            </a:r>
            <a:r>
              <a:rPr dirty="0" smtClean="0" sz="900" spc="-15">
                <a:latin typeface="Times New Roman"/>
                <a:cs typeface="Times New Roman"/>
              </a:rPr>
              <a:t> </a:t>
            </a:r>
            <a:r>
              <a:rPr dirty="0" smtClean="0" sz="900" spc="10" b="1">
                <a:latin typeface="Times New Roman"/>
                <a:cs typeface="Times New Roman"/>
              </a:rPr>
              <a:t>1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10" b="1">
                <a:latin typeface="Times New Roman"/>
                <a:cs typeface="Times New Roman"/>
              </a:rPr>
              <a:t>o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30" b="1">
                <a:latin typeface="Times New Roman"/>
                <a:cs typeface="Times New Roman"/>
              </a:rPr>
              <a:t>2</a:t>
            </a:r>
            <a:r>
              <a:rPr dirty="0" smtClean="0" sz="900" spc="10"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1344" y="4499414"/>
            <a:ext cx="128270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20" b="1">
                <a:latin typeface="Times New Roman"/>
                <a:cs typeface="Times New Roman"/>
              </a:rPr>
              <a:t>Si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16414" y="5218986"/>
            <a:ext cx="16827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5" b="1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76456" y="4364581"/>
            <a:ext cx="48450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30" b="1">
                <a:latin typeface="Times New Roman"/>
                <a:cs typeface="Times New Roman"/>
              </a:rPr>
              <a:t>“</a:t>
            </a:r>
            <a:r>
              <a:rPr dirty="0" smtClean="0" sz="900" spc="-15" b="1">
                <a:latin typeface="Times New Roman"/>
                <a:cs typeface="Times New Roman"/>
              </a:rPr>
              <a:t>J</a:t>
            </a:r>
            <a:r>
              <a:rPr dirty="0" smtClean="0" sz="900" spc="25" b="1">
                <a:latin typeface="Times New Roman"/>
                <a:cs typeface="Times New Roman"/>
              </a:rPr>
              <a:t>u</a:t>
            </a:r>
            <a:r>
              <a:rPr dirty="0" smtClean="0" sz="900" spc="35" b="1">
                <a:latin typeface="Times New Roman"/>
                <a:cs typeface="Times New Roman"/>
              </a:rPr>
              <a:t>e</a:t>
            </a:r>
            <a:r>
              <a:rPr dirty="0" smtClean="0" sz="900" spc="-15" b="1">
                <a:latin typeface="Times New Roman"/>
                <a:cs typeface="Times New Roman"/>
              </a:rPr>
              <a:t>v</a:t>
            </a:r>
            <a:r>
              <a:rPr dirty="0" smtClean="0" sz="900" spc="35" b="1">
                <a:latin typeface="Times New Roman"/>
                <a:cs typeface="Times New Roman"/>
              </a:rPr>
              <a:t>e</a:t>
            </a:r>
            <a:r>
              <a:rPr dirty="0" smtClean="0" sz="900" spc="0" b="1">
                <a:latin typeface="Times New Roman"/>
                <a:cs typeface="Times New Roman"/>
              </a:rPr>
              <a:t>s</a:t>
            </a:r>
            <a:r>
              <a:rPr dirty="0" smtClean="0" sz="900" spc="10" b="1">
                <a:latin typeface="Times New Roman"/>
                <a:cs typeface="Times New Roman"/>
              </a:rPr>
              <a:t>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1526" y="5253541"/>
            <a:ext cx="479425" cy="141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50" spc="-30" b="1">
                <a:latin typeface="Times New Roman"/>
                <a:cs typeface="Times New Roman"/>
              </a:rPr>
              <a:t>“</a:t>
            </a:r>
            <a:r>
              <a:rPr dirty="0" smtClean="0" sz="850" spc="0" b="1">
                <a:latin typeface="Times New Roman"/>
                <a:cs typeface="Times New Roman"/>
              </a:rPr>
              <a:t>V</a:t>
            </a:r>
            <a:r>
              <a:rPr dirty="0" smtClean="0" sz="850" spc="-20" b="1">
                <a:latin typeface="Times New Roman"/>
                <a:cs typeface="Times New Roman"/>
              </a:rPr>
              <a:t>i</a:t>
            </a:r>
            <a:r>
              <a:rPr dirty="0" smtClean="0" sz="850" spc="-25" b="1">
                <a:latin typeface="Times New Roman"/>
                <a:cs typeface="Times New Roman"/>
              </a:rPr>
              <a:t>e</a:t>
            </a:r>
            <a:r>
              <a:rPr dirty="0" smtClean="0" sz="850" spc="15" b="1">
                <a:latin typeface="Times New Roman"/>
                <a:cs typeface="Times New Roman"/>
              </a:rPr>
              <a:t>r</a:t>
            </a:r>
            <a:r>
              <a:rPr dirty="0" smtClean="0" sz="850" spc="-35" b="1">
                <a:latin typeface="Times New Roman"/>
                <a:cs typeface="Times New Roman"/>
              </a:rPr>
              <a:t>n</a:t>
            </a:r>
            <a:r>
              <a:rPr dirty="0" smtClean="0" sz="850" spc="-25" b="1">
                <a:latin typeface="Times New Roman"/>
                <a:cs typeface="Times New Roman"/>
              </a:rPr>
              <a:t>e</a:t>
            </a:r>
            <a:r>
              <a:rPr dirty="0" smtClean="0" sz="850" spc="20" b="1">
                <a:latin typeface="Times New Roman"/>
                <a:cs typeface="Times New Roman"/>
              </a:rPr>
              <a:t>s</a:t>
            </a:r>
            <a:r>
              <a:rPr dirty="0" smtClean="0" sz="850" spc="-5" b="1">
                <a:latin typeface="Times New Roman"/>
                <a:cs typeface="Times New Roman"/>
              </a:rPr>
              <a:t>”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90400" y="5054955"/>
            <a:ext cx="101303" cy="180073"/>
          </a:xfrm>
          <a:custGeom>
            <a:avLst/>
            <a:gdLst/>
            <a:ahLst/>
            <a:cxnLst/>
            <a:rect l="l" t="t" r="r" b="b"/>
            <a:pathLst>
              <a:path w="101303" h="180073">
                <a:moveTo>
                  <a:pt x="101303" y="45014"/>
                </a:moveTo>
                <a:lnTo>
                  <a:pt x="33705" y="45014"/>
                </a:lnTo>
                <a:lnTo>
                  <a:pt x="33705" y="180073"/>
                </a:lnTo>
                <a:lnTo>
                  <a:pt x="101303" y="180073"/>
                </a:lnTo>
                <a:lnTo>
                  <a:pt x="101303" y="45014"/>
                </a:lnTo>
                <a:close/>
              </a:path>
              <a:path w="101303" h="180073">
                <a:moveTo>
                  <a:pt x="67410" y="0"/>
                </a:moveTo>
                <a:lnTo>
                  <a:pt x="0" y="45014"/>
                </a:lnTo>
                <a:lnTo>
                  <a:pt x="135008" y="45014"/>
                </a:lnTo>
                <a:lnTo>
                  <a:pt x="6741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390400" y="5054955"/>
            <a:ext cx="135008" cy="180073"/>
          </a:xfrm>
          <a:custGeom>
            <a:avLst/>
            <a:gdLst/>
            <a:ahLst/>
            <a:cxnLst/>
            <a:rect l="l" t="t" r="r" b="b"/>
            <a:pathLst>
              <a:path w="135008" h="180073">
                <a:moveTo>
                  <a:pt x="0" y="45014"/>
                </a:moveTo>
                <a:lnTo>
                  <a:pt x="33705" y="45014"/>
                </a:lnTo>
                <a:lnTo>
                  <a:pt x="33705" y="180073"/>
                </a:lnTo>
                <a:lnTo>
                  <a:pt x="101303" y="180073"/>
                </a:lnTo>
                <a:lnTo>
                  <a:pt x="101303" y="45014"/>
                </a:lnTo>
                <a:lnTo>
                  <a:pt x="135008" y="45014"/>
                </a:lnTo>
                <a:lnTo>
                  <a:pt x="67410" y="0"/>
                </a:lnTo>
                <a:lnTo>
                  <a:pt x="0" y="45014"/>
                </a:lnTo>
                <a:close/>
              </a:path>
            </a:pathLst>
          </a:custGeom>
          <a:ln w="56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161063" y="5303414"/>
            <a:ext cx="549275" cy="1517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15" b="1">
                <a:latin typeface="Comic Sans MS"/>
                <a:cs typeface="Comic Sans MS"/>
              </a:rPr>
              <a:t>Co</a:t>
            </a:r>
            <a:r>
              <a:rPr dirty="0" smtClean="0" sz="900" spc="50" b="1">
                <a:latin typeface="Comic Sans MS"/>
                <a:cs typeface="Comic Sans MS"/>
              </a:rPr>
              <a:t>n</a:t>
            </a:r>
            <a:r>
              <a:rPr dirty="0" smtClean="0" sz="900" spc="-5" b="1">
                <a:latin typeface="Comic Sans MS"/>
                <a:cs typeface="Comic Sans MS"/>
              </a:rPr>
              <a:t>d</a:t>
            </a:r>
            <a:r>
              <a:rPr dirty="0" smtClean="0" sz="900" spc="5" b="1">
                <a:latin typeface="Comic Sans MS"/>
                <a:cs typeface="Comic Sans MS"/>
              </a:rPr>
              <a:t>i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ión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31782" y="4126896"/>
            <a:ext cx="1127125" cy="5918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5200"/>
              </a:lnSpc>
            </a:pPr>
            <a:r>
              <a:rPr dirty="0" smtClean="0" sz="900" spc="40" b="1">
                <a:latin typeface="Comic Sans MS"/>
                <a:cs typeface="Comic Sans MS"/>
              </a:rPr>
              <a:t>A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ión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65" b="1">
                <a:latin typeface="Comic Sans MS"/>
                <a:cs typeface="Comic Sans MS"/>
              </a:rPr>
              <a:t> </a:t>
            </a:r>
            <a:r>
              <a:rPr dirty="0" smtClean="0" sz="900" spc="-30" b="1">
                <a:latin typeface="Comic Sans MS"/>
                <a:cs typeface="Comic Sans MS"/>
              </a:rPr>
              <a:t>l</a:t>
            </a:r>
            <a:r>
              <a:rPr dirty="0" smtClean="0" sz="900" spc="15" b="1">
                <a:latin typeface="Comic Sans MS"/>
                <a:cs typeface="Comic Sans MS"/>
              </a:rPr>
              <a:t>l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40" b="1">
                <a:latin typeface="Comic Sans MS"/>
                <a:cs typeface="Comic Sans MS"/>
              </a:rPr>
              <a:t>v</a:t>
            </a:r>
            <a:r>
              <a:rPr dirty="0" smtClean="0" sz="900" spc="-15" b="1">
                <a:latin typeface="Comic Sans MS"/>
                <a:cs typeface="Comic Sans MS"/>
              </a:rPr>
              <a:t>a</a:t>
            </a:r>
            <a:r>
              <a:rPr dirty="0" smtClean="0" sz="900" spc="45" b="1">
                <a:latin typeface="Comic Sans MS"/>
                <a:cs typeface="Comic Sans MS"/>
              </a:rPr>
              <a:t>r</a:t>
            </a:r>
            <a:r>
              <a:rPr dirty="0" smtClean="0" sz="900" spc="0" b="1">
                <a:latin typeface="Comic Sans MS"/>
                <a:cs typeface="Comic Sans MS"/>
              </a:rPr>
              <a:t>s</a:t>
            </a:r>
            <a:r>
              <a:rPr dirty="0" smtClean="0" sz="900" spc="15" b="1">
                <a:latin typeface="Comic Sans MS"/>
                <a:cs typeface="Comic Sans MS"/>
              </a:rPr>
              <a:t>e</a:t>
            </a:r>
            <a:r>
              <a:rPr dirty="0" smtClean="0" sz="900" spc="1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35" b="1">
                <a:latin typeface="Comic Sans MS"/>
                <a:cs typeface="Comic Sans MS"/>
              </a:rPr>
              <a:t>b</a:t>
            </a:r>
            <a:r>
              <a:rPr dirty="0" smtClean="0" sz="900" spc="10" b="1">
                <a:latin typeface="Comic Sans MS"/>
                <a:cs typeface="Comic Sans MS"/>
              </a:rPr>
              <a:t>o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u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n</a:t>
            </a:r>
            <a:r>
              <a:rPr dirty="0" smtClean="0" sz="900" spc="40" b="1">
                <a:latin typeface="Comic Sans MS"/>
                <a:cs typeface="Comic Sans MS"/>
              </a:rPr>
              <a:t>d</a:t>
            </a:r>
            <a:r>
              <a:rPr dirty="0" smtClean="0" sz="900" spc="10" b="1">
                <a:latin typeface="Comic Sans MS"/>
                <a:cs typeface="Comic Sans MS"/>
              </a:rPr>
              <a:t>o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l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on</a:t>
            </a:r>
            <a:r>
              <a:rPr dirty="0" smtClean="0" sz="900" spc="40" b="1">
                <a:latin typeface="Comic Sans MS"/>
                <a:cs typeface="Comic Sans MS"/>
              </a:rPr>
              <a:t>d</a:t>
            </a:r>
            <a:r>
              <a:rPr dirty="0" smtClean="0" sz="900" spc="5" b="1">
                <a:latin typeface="Comic Sans MS"/>
                <a:cs typeface="Comic Sans MS"/>
              </a:rPr>
              <a:t>i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ión</a:t>
            </a:r>
            <a:r>
              <a:rPr dirty="0" smtClean="0" sz="900" spc="50" b="1">
                <a:latin typeface="Comic Sans MS"/>
                <a:cs typeface="Comic Sans MS"/>
              </a:rPr>
              <a:t> 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10" b="1">
                <a:latin typeface="Comic Sans MS"/>
                <a:cs typeface="Comic Sans MS"/>
              </a:rPr>
              <a:t>s</a:t>
            </a:r>
            <a:r>
              <a:rPr dirty="0" smtClean="0" sz="900" spc="10" b="1">
                <a:latin typeface="Comic Sans MS"/>
                <a:cs typeface="Comic Sans MS"/>
              </a:rPr>
              <a:t> </a:t>
            </a:r>
            <a:r>
              <a:rPr dirty="0" smtClean="0" sz="900" spc="0" b="1">
                <a:latin typeface="Comic Sans MS"/>
                <a:cs typeface="Comic Sans MS"/>
              </a:rPr>
              <a:t>v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45" b="1">
                <a:latin typeface="Comic Sans MS"/>
                <a:cs typeface="Comic Sans MS"/>
              </a:rPr>
              <a:t>r</a:t>
            </a:r>
            <a:r>
              <a:rPr dirty="0" smtClean="0" sz="900" spc="-5" b="1">
                <a:latin typeface="Comic Sans MS"/>
                <a:cs typeface="Comic Sans MS"/>
              </a:rPr>
              <a:t>d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40" b="1">
                <a:latin typeface="Comic Sans MS"/>
                <a:cs typeface="Comic Sans MS"/>
              </a:rPr>
              <a:t>d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5" b="1">
                <a:latin typeface="Comic Sans MS"/>
                <a:cs typeface="Comic Sans MS"/>
              </a:rPr>
              <a:t>r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31782" y="5024440"/>
            <a:ext cx="112712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6600"/>
              </a:lnSpc>
            </a:pPr>
            <a:r>
              <a:rPr dirty="0" smtClean="0" sz="900" spc="40" b="1">
                <a:latin typeface="Comic Sans MS"/>
                <a:cs typeface="Comic Sans MS"/>
              </a:rPr>
              <a:t>A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ión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65" b="1">
                <a:latin typeface="Comic Sans MS"/>
                <a:cs typeface="Comic Sans MS"/>
              </a:rPr>
              <a:t> </a:t>
            </a:r>
            <a:r>
              <a:rPr dirty="0" smtClean="0" sz="900" spc="-30" b="1">
                <a:latin typeface="Comic Sans MS"/>
                <a:cs typeface="Comic Sans MS"/>
              </a:rPr>
              <a:t>l</a:t>
            </a:r>
            <a:r>
              <a:rPr dirty="0" smtClean="0" sz="900" spc="15" b="1">
                <a:latin typeface="Comic Sans MS"/>
                <a:cs typeface="Comic Sans MS"/>
              </a:rPr>
              <a:t>l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40" b="1">
                <a:latin typeface="Comic Sans MS"/>
                <a:cs typeface="Comic Sans MS"/>
              </a:rPr>
              <a:t>v</a:t>
            </a:r>
            <a:r>
              <a:rPr dirty="0" smtClean="0" sz="900" spc="-15" b="1">
                <a:latin typeface="Comic Sans MS"/>
                <a:cs typeface="Comic Sans MS"/>
              </a:rPr>
              <a:t>a</a:t>
            </a:r>
            <a:r>
              <a:rPr dirty="0" smtClean="0" sz="900" spc="45" b="1">
                <a:latin typeface="Comic Sans MS"/>
                <a:cs typeface="Comic Sans MS"/>
              </a:rPr>
              <a:t>r</a:t>
            </a:r>
            <a:r>
              <a:rPr dirty="0" smtClean="0" sz="900" spc="0" b="1">
                <a:latin typeface="Comic Sans MS"/>
                <a:cs typeface="Comic Sans MS"/>
              </a:rPr>
              <a:t>s</a:t>
            </a:r>
            <a:r>
              <a:rPr dirty="0" smtClean="0" sz="900" spc="15" b="1">
                <a:latin typeface="Comic Sans MS"/>
                <a:cs typeface="Comic Sans MS"/>
              </a:rPr>
              <a:t>e</a:t>
            </a:r>
            <a:r>
              <a:rPr dirty="0" smtClean="0" sz="900" spc="1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35" b="1">
                <a:latin typeface="Comic Sans MS"/>
                <a:cs typeface="Comic Sans MS"/>
              </a:rPr>
              <a:t>b</a:t>
            </a:r>
            <a:r>
              <a:rPr dirty="0" smtClean="0" sz="900" spc="10" b="1">
                <a:latin typeface="Comic Sans MS"/>
                <a:cs typeface="Comic Sans MS"/>
              </a:rPr>
              <a:t>o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u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n</a:t>
            </a:r>
            <a:r>
              <a:rPr dirty="0" smtClean="0" sz="900" spc="40" b="1">
                <a:latin typeface="Comic Sans MS"/>
                <a:cs typeface="Comic Sans MS"/>
              </a:rPr>
              <a:t>d</a:t>
            </a:r>
            <a:r>
              <a:rPr dirty="0" smtClean="0" sz="900" spc="10" b="1">
                <a:latin typeface="Comic Sans MS"/>
                <a:cs typeface="Comic Sans MS"/>
              </a:rPr>
              <a:t>o</a:t>
            </a:r>
            <a:r>
              <a:rPr dirty="0" smtClean="0" sz="900" spc="5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l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r>
              <a:rPr dirty="0" smtClean="0" sz="900" spc="10" b="1">
                <a:latin typeface="Comic Sans MS"/>
                <a:cs typeface="Comic Sans MS"/>
              </a:rPr>
              <a:t> 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on</a:t>
            </a:r>
            <a:r>
              <a:rPr dirty="0" smtClean="0" sz="900" spc="40" b="1">
                <a:latin typeface="Comic Sans MS"/>
                <a:cs typeface="Comic Sans MS"/>
              </a:rPr>
              <a:t>d</a:t>
            </a:r>
            <a:r>
              <a:rPr dirty="0" smtClean="0" sz="900" spc="5" b="1">
                <a:latin typeface="Comic Sans MS"/>
                <a:cs typeface="Comic Sans MS"/>
              </a:rPr>
              <a:t>i</a:t>
            </a:r>
            <a:r>
              <a:rPr dirty="0" smtClean="0" sz="900" spc="15" b="1">
                <a:latin typeface="Comic Sans MS"/>
                <a:cs typeface="Comic Sans MS"/>
              </a:rPr>
              <a:t>c</a:t>
            </a:r>
            <a:r>
              <a:rPr dirty="0" smtClean="0" sz="900" spc="10" b="1">
                <a:latin typeface="Comic Sans MS"/>
                <a:cs typeface="Comic Sans MS"/>
              </a:rPr>
              <a:t>ión</a:t>
            </a:r>
            <a:r>
              <a:rPr dirty="0" smtClean="0" sz="900" spc="50" b="1">
                <a:latin typeface="Comic Sans MS"/>
                <a:cs typeface="Comic Sans MS"/>
              </a:rPr>
              <a:t> </a:t>
            </a:r>
            <a:r>
              <a:rPr dirty="0" smtClean="0" sz="900" spc="25" b="1">
                <a:latin typeface="Comic Sans MS"/>
                <a:cs typeface="Comic Sans MS"/>
              </a:rPr>
              <a:t>e</a:t>
            </a:r>
            <a:r>
              <a:rPr dirty="0" smtClean="0" sz="900" spc="10" b="1">
                <a:latin typeface="Comic Sans MS"/>
                <a:cs typeface="Comic Sans MS"/>
              </a:rPr>
              <a:t>s</a:t>
            </a:r>
            <a:r>
              <a:rPr dirty="0" smtClean="0" sz="900" spc="-5" b="1">
                <a:latin typeface="Comic Sans MS"/>
                <a:cs typeface="Comic Sans MS"/>
              </a:rPr>
              <a:t> </a:t>
            </a:r>
            <a:r>
              <a:rPr dirty="0" smtClean="0" sz="900" spc="20" b="1">
                <a:latin typeface="Comic Sans MS"/>
                <a:cs typeface="Comic Sans MS"/>
              </a:rPr>
              <a:t>f</a:t>
            </a:r>
            <a:r>
              <a:rPr dirty="0" smtClean="0" sz="900" spc="25" b="1">
                <a:latin typeface="Comic Sans MS"/>
                <a:cs typeface="Comic Sans MS"/>
              </a:rPr>
              <a:t>a</a:t>
            </a:r>
            <a:r>
              <a:rPr dirty="0" smtClean="0" sz="900" spc="15" b="1">
                <a:latin typeface="Comic Sans MS"/>
                <a:cs typeface="Comic Sans MS"/>
              </a:rPr>
              <a:t>l</a:t>
            </a:r>
            <a:r>
              <a:rPr dirty="0" smtClean="0" sz="900" spc="0" b="1">
                <a:latin typeface="Comic Sans MS"/>
                <a:cs typeface="Comic Sans MS"/>
              </a:rPr>
              <a:t>s</a:t>
            </a:r>
            <a:r>
              <a:rPr dirty="0" smtClean="0" sz="900" spc="15" b="1">
                <a:latin typeface="Comic Sans MS"/>
                <a:cs typeface="Comic Sans MS"/>
              </a:rPr>
              <a:t>a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20955" y="4380458"/>
            <a:ext cx="225026" cy="134833"/>
          </a:xfrm>
          <a:custGeom>
            <a:avLst/>
            <a:gdLst/>
            <a:ahLst/>
            <a:cxnLst/>
            <a:rect l="l" t="t" r="r" b="b"/>
            <a:pathLst>
              <a:path w="225026" h="134833">
                <a:moveTo>
                  <a:pt x="56350" y="0"/>
                </a:moveTo>
                <a:lnTo>
                  <a:pt x="0" y="67416"/>
                </a:lnTo>
                <a:lnTo>
                  <a:pt x="56350" y="134833"/>
                </a:lnTo>
                <a:lnTo>
                  <a:pt x="56350" y="101200"/>
                </a:lnTo>
                <a:lnTo>
                  <a:pt x="225026" y="101200"/>
                </a:lnTo>
                <a:lnTo>
                  <a:pt x="225026" y="33558"/>
                </a:lnTo>
                <a:lnTo>
                  <a:pt x="56350" y="33558"/>
                </a:lnTo>
                <a:lnTo>
                  <a:pt x="563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920955" y="4380458"/>
            <a:ext cx="225026" cy="134833"/>
          </a:xfrm>
          <a:custGeom>
            <a:avLst/>
            <a:gdLst/>
            <a:ahLst/>
            <a:cxnLst/>
            <a:rect l="l" t="t" r="r" b="b"/>
            <a:pathLst>
              <a:path w="225026" h="134833">
                <a:moveTo>
                  <a:pt x="56350" y="0"/>
                </a:moveTo>
                <a:lnTo>
                  <a:pt x="56350" y="33558"/>
                </a:lnTo>
                <a:lnTo>
                  <a:pt x="225026" y="33558"/>
                </a:lnTo>
                <a:lnTo>
                  <a:pt x="225026" y="101200"/>
                </a:lnTo>
                <a:lnTo>
                  <a:pt x="56350" y="101200"/>
                </a:lnTo>
                <a:lnTo>
                  <a:pt x="56350" y="134833"/>
                </a:lnTo>
                <a:lnTo>
                  <a:pt x="0" y="67416"/>
                </a:lnTo>
                <a:lnTo>
                  <a:pt x="56350" y="0"/>
                </a:lnTo>
                <a:close/>
              </a:path>
            </a:pathLst>
          </a:custGeom>
          <a:ln w="56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920955" y="5235028"/>
            <a:ext cx="225026" cy="134870"/>
          </a:xfrm>
          <a:custGeom>
            <a:avLst/>
            <a:gdLst/>
            <a:ahLst/>
            <a:cxnLst/>
            <a:rect l="l" t="t" r="r" b="b"/>
            <a:pathLst>
              <a:path w="225026" h="134870">
                <a:moveTo>
                  <a:pt x="56350" y="0"/>
                </a:moveTo>
                <a:lnTo>
                  <a:pt x="0" y="67431"/>
                </a:lnTo>
                <a:lnTo>
                  <a:pt x="56350" y="134870"/>
                </a:lnTo>
                <a:lnTo>
                  <a:pt x="56350" y="101057"/>
                </a:lnTo>
                <a:lnTo>
                  <a:pt x="225026" y="101057"/>
                </a:lnTo>
                <a:lnTo>
                  <a:pt x="225026" y="33625"/>
                </a:lnTo>
                <a:lnTo>
                  <a:pt x="56350" y="33625"/>
                </a:lnTo>
                <a:lnTo>
                  <a:pt x="5635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20955" y="5235028"/>
            <a:ext cx="225026" cy="134870"/>
          </a:xfrm>
          <a:custGeom>
            <a:avLst/>
            <a:gdLst/>
            <a:ahLst/>
            <a:cxnLst/>
            <a:rect l="l" t="t" r="r" b="b"/>
            <a:pathLst>
              <a:path w="225026" h="134870">
                <a:moveTo>
                  <a:pt x="56350" y="0"/>
                </a:moveTo>
                <a:lnTo>
                  <a:pt x="56350" y="33625"/>
                </a:lnTo>
                <a:lnTo>
                  <a:pt x="225026" y="33625"/>
                </a:lnTo>
                <a:lnTo>
                  <a:pt x="225026" y="101057"/>
                </a:lnTo>
                <a:lnTo>
                  <a:pt x="56350" y="101057"/>
                </a:lnTo>
                <a:lnTo>
                  <a:pt x="56350" y="134870"/>
                </a:lnTo>
                <a:lnTo>
                  <a:pt x="0" y="67431"/>
                </a:lnTo>
                <a:lnTo>
                  <a:pt x="56350" y="0"/>
                </a:lnTo>
                <a:close/>
              </a:path>
            </a:pathLst>
          </a:custGeom>
          <a:ln w="56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913638"/>
            <a:ext cx="6003925" cy="5816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47243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3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suma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5: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15.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F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LSO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espacios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420878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=SI</a:t>
            </a:r>
            <a:r>
              <a:rPr dirty="0" smtClean="0" sz="1100" spc="-5">
                <a:latin typeface="Calibri"/>
                <a:cs typeface="Calibri"/>
              </a:rPr>
              <a:t>(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A1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dirty="0" smtClean="0" sz="1100" spc="-2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MA(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5</a:t>
            </a:r>
            <a:r>
              <a:rPr dirty="0" smtClean="0" sz="1100" spc="5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""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:A5.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Ac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0" b="1" i="1">
                <a:latin typeface="Calibri"/>
                <a:cs typeface="Calibri"/>
              </a:rPr>
              <a:t>p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o </a:t>
            </a:r>
            <a:r>
              <a:rPr dirty="0" smtClean="0" sz="1100" spc="-95" b="1" i="1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Re</a:t>
            </a:r>
            <a:r>
              <a:rPr dirty="0" smtClean="0" sz="1100" spc="-10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h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z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vará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al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 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31496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=SI</a:t>
            </a:r>
            <a:r>
              <a:rPr dirty="0" smtClean="0" sz="1100" spc="-5">
                <a:latin typeface="Calibri"/>
                <a:cs typeface="Calibri"/>
              </a:rPr>
              <a:t>(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sz="1100" spc="-5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MA(</a:t>
            </a:r>
            <a:r>
              <a:rPr dirty="0" smtClean="0" sz="1100" spc="-2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1:</a:t>
            </a:r>
            <a:r>
              <a:rPr dirty="0" smtClean="0" sz="1100" spc="-15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5)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solidFill>
                  <a:srgbClr val="6F2F9F"/>
                </a:solidFill>
                <a:latin typeface="Calibri"/>
                <a:cs typeface="Calibri"/>
              </a:rPr>
              <a:t>“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epta</a:t>
            </a:r>
            <a:r>
              <a:rPr dirty="0" smtClean="0" sz="1100" spc="-5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dirty="0" smtClean="0" sz="1100" spc="10">
                <a:solidFill>
                  <a:srgbClr val="6F2F9F"/>
                </a:solidFill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solidFill>
                  <a:srgbClr val="001F5F"/>
                </a:solidFill>
                <a:latin typeface="Calibri"/>
                <a:cs typeface="Calibri"/>
              </a:rPr>
              <a:t>“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1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ch</a:t>
            </a:r>
            <a:r>
              <a:rPr dirty="0" smtClean="0" sz="1100" spc="-5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>
                <a:solidFill>
                  <a:srgbClr val="001F5F"/>
                </a:solidFill>
                <a:latin typeface="Calibri"/>
                <a:cs typeface="Calibri"/>
              </a:rPr>
              <a:t>z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sz="1100" spc="-5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5">
                <a:solidFill>
                  <a:srgbClr val="001F5F"/>
                </a:solidFill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algn="just" marL="12700" marR="1714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B5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8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endParaRPr sz="1100">
              <a:latin typeface="Calibri"/>
              <a:cs typeface="Calibri"/>
            </a:endParaRPr>
          </a:p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&gt;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0.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ADERO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sacar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z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celda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 un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algn="just" marL="12700" marR="3665854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=SI</a:t>
            </a:r>
            <a:r>
              <a:rPr dirty="0" smtClean="0" sz="1100" spc="-5">
                <a:latin typeface="Calibri"/>
                <a:cs typeface="Calibri"/>
              </a:rPr>
              <a:t>(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(A1+</a:t>
            </a:r>
            <a:r>
              <a:rPr dirty="0" smtClean="0" sz="1100" spc="-15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5+</a:t>
            </a:r>
            <a:r>
              <a:rPr dirty="0" smtClean="0" sz="1100" spc="-15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dirty="0" smtClean="0" sz="1100" spc="-15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RA</a:t>
            </a:r>
            <a:r>
              <a:rPr dirty="0" smtClean="0" sz="1100" spc="-5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Z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(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A1+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5+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8)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solidFill>
                  <a:srgbClr val="17365D"/>
                </a:solidFill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0">
                <a:latin typeface="Calibri"/>
                <a:cs typeface="Calibri"/>
              </a:rPr>
              <a:t> 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atu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ale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a.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lta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sacar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1: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5,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sacará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p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5.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311658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=SI</a:t>
            </a:r>
            <a:r>
              <a:rPr dirty="0" smtClean="0" sz="1100" spc="-5">
                <a:latin typeface="Calibri"/>
                <a:cs typeface="Calibri"/>
              </a:rPr>
              <a:t>(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r>
              <a:rPr dirty="0" smtClean="0" sz="1100" spc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”</a:t>
            </a:r>
            <a:r>
              <a:rPr dirty="0" smtClean="0" sz="1100" spc="-2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sz="1100" spc="5">
                <a:solidFill>
                  <a:srgbClr val="C00000"/>
                </a:solidFill>
                <a:latin typeface="Calibri"/>
                <a:cs typeface="Calibri"/>
              </a:rPr>
              <a:t>”</a:t>
            </a:r>
            <a:r>
              <a:rPr dirty="0" smtClean="0" sz="1100" spc="-1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PR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M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DIO(</a:t>
            </a:r>
            <a:r>
              <a:rPr dirty="0" smtClean="0" sz="1100" spc="-15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1</a:t>
            </a:r>
            <a:r>
              <a:rPr dirty="0" smtClean="0" sz="1100" spc="-1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dirty="0" smtClean="0" sz="1100" spc="0">
                <a:solidFill>
                  <a:srgbClr val="6F2F9F"/>
                </a:solidFill>
                <a:latin typeface="Calibri"/>
                <a:cs typeface="Calibri"/>
              </a:rPr>
              <a:t>A5</a:t>
            </a:r>
            <a:r>
              <a:rPr dirty="0" smtClean="0" sz="1100" spc="5">
                <a:solidFill>
                  <a:srgbClr val="6F2F9F"/>
                </a:solidFill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100" spc="-1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ME</a:t>
            </a:r>
            <a:r>
              <a:rPr dirty="0" smtClean="0" sz="1100" spc="5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5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O(</a:t>
            </a:r>
            <a:r>
              <a:rPr dirty="0" smtClean="0" sz="1100" spc="-15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1:</a:t>
            </a:r>
            <a:r>
              <a:rPr dirty="0" smtClean="0" sz="1100" spc="-15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sz="1100" spc="0">
                <a:solidFill>
                  <a:srgbClr val="001F5F"/>
                </a:solidFill>
                <a:latin typeface="Calibri"/>
                <a:cs typeface="Calibri"/>
              </a:rPr>
              <a:t>5))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9"/>
              </a:spcBef>
            </a:pPr>
            <a:endParaRPr sz="1300"/>
          </a:p>
          <a:p>
            <a:pPr algn="just" marL="12700" marR="138684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te 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D6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“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206883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El</a:t>
            </a:r>
            <a:r>
              <a:rPr dirty="0" smtClean="0" sz="1100" spc="5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ig</a:t>
            </a:r>
            <a:r>
              <a:rPr dirty="0" smtClean="0" sz="1100" spc="-20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te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ma 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2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rá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de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mo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se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u</a:t>
            </a:r>
            <a:r>
              <a:rPr dirty="0" smtClean="0" sz="1100" spc="-15" b="1">
                <a:latin typeface="Calibri"/>
                <a:cs typeface="Calibri"/>
              </a:rPr>
              <a:t>t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l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z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esta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fu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elería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lo.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vee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sumin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stra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n.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edenc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0">
                <a:latin typeface="Calibri"/>
                <a:cs typeface="Calibri"/>
              </a:rPr>
              <a:t> artíc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los 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 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0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cedencia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1</a:t>
            </a:r>
            <a:r>
              <a:rPr dirty="0" smtClean="0" sz="1100" spc="0">
                <a:latin typeface="Calibri"/>
                <a:cs typeface="Calibri"/>
              </a:rPr>
              <a:t> (u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88541" y="6796473"/>
          <a:ext cx="5559894" cy="1985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597"/>
                <a:gridCol w="649154"/>
                <a:gridCol w="860158"/>
                <a:gridCol w="649291"/>
                <a:gridCol w="649291"/>
                <a:gridCol w="495006"/>
                <a:gridCol w="649086"/>
                <a:gridCol w="649291"/>
                <a:gridCol w="649291"/>
              </a:tblGrid>
              <a:tr h="147718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B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C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F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G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H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19173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1577340">
                        <a:lnSpc>
                          <a:spcPct val="100000"/>
                        </a:lnSpc>
                      </a:pPr>
                      <a:r>
                        <a:rPr dirty="0" smtClean="0" sz="1100" spc="-16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100" spc="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1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100" spc="-16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100" spc="-13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100" spc="-3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100" spc="-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100" spc="6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100" spc="-4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1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100" spc="-1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100" spc="-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100" spc="-3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1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100" spc="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100" spc="8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100" spc="4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100" spc="6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1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100" spc="-20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100" spc="-4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100" spc="0" b="1"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96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-75" b="1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5" b="1" i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25" b="1" i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55" b="1" i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5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60" b="1" i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-65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5" b="1" i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9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4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 b="1" i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5" b="1" i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50" spc="55" b="1" i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mtClean="0" sz="750" spc="-40" b="1" i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 b="1" i="1">
                          <a:latin typeface="Arial"/>
                          <a:cs typeface="Arial"/>
                        </a:rPr>
                        <a:t>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142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28905" indent="25400">
                        <a:lnSpc>
                          <a:spcPct val="123900"/>
                        </a:lnSpc>
                      </a:pPr>
                      <a:r>
                        <a:rPr dirty="0" smtClean="0" sz="750" spc="2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75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2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í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ó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14935" marR="45720" indent="-75565">
                        <a:lnSpc>
                          <a:spcPct val="1239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 O</a:t>
                      </a:r>
                      <a:r>
                        <a:rPr dirty="0" smtClean="0" sz="75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r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132715" indent="31750">
                        <a:lnSpc>
                          <a:spcPct val="123900"/>
                        </a:lnSpc>
                      </a:pPr>
                      <a:r>
                        <a:rPr dirty="0" smtClean="0" sz="750" spc="-7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5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4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n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mtClean="0" sz="750" spc="-14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dirty="0" smtClean="0" sz="75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70180" marR="157480" indent="-12700">
                        <a:lnSpc>
                          <a:spcPct val="123900"/>
                        </a:lnSpc>
                      </a:pPr>
                      <a:r>
                        <a:rPr dirty="0" smtClean="0" sz="750" spc="-14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r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125662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389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j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3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-80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15">
                          <a:latin typeface="Arial"/>
                          <a:cs typeface="Arial"/>
                        </a:rPr>
                        <a:t>k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5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300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mtClean="0" sz="75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75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975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357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-45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35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500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712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456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-90">
                          <a:latin typeface="Arial"/>
                          <a:cs typeface="Arial"/>
                        </a:rPr>
                        <a:t>F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5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1000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702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478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j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75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83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200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-9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6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500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mtClean="0" sz="75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75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mtClean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837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mtClean="0" sz="800" b="1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-------------------------------------------------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571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mtClean="0" sz="800" spc="-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mtClean="0" sz="750" spc="-14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3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-2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2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 b="1">
                          <a:latin typeface="Arial"/>
                          <a:cs typeface="Arial"/>
                        </a:rPr>
                        <a:t>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70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mtClean="0" sz="800" spc="-5" b="1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83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mtClean="0" sz="800" spc="-5" b="1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-14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75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b</a:t>
                      </a:r>
                      <a:r>
                        <a:rPr dirty="0" smtClean="0" sz="75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$</a:t>
                      </a:r>
                      <a:r>
                        <a:rPr dirty="0" smtClean="0" sz="75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mtClean="0" sz="750" spc="5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75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016">
                      <a:solidFill>
                        <a:srgbClr val="000000"/>
                      </a:solidFill>
                      <a:prstDash val="solid"/>
                    </a:lnT>
                    <a:lnB w="112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837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dirty="0" smtClean="0" sz="800" spc="-5" b="1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0896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dirty="0" smtClean="0" sz="750" spc="3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-80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75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5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750" spc="6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750" spc="5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750" spc="0">
                          <a:latin typeface="Arial"/>
                          <a:cs typeface="Arial"/>
                        </a:rPr>
                        <a:t>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896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mtClean="0" sz="750" spc="10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49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1149">
                      <a:solidFill>
                        <a:srgbClr val="000000"/>
                      </a:solidFill>
                      <a:prstDash val="solid"/>
                    </a:lnL>
                    <a:lnR w="11150">
                      <a:solidFill>
                        <a:srgbClr val="000000"/>
                      </a:solidFill>
                      <a:prstDash val="solid"/>
                    </a:lnR>
                    <a:lnT w="11266">
                      <a:solidFill>
                        <a:srgbClr val="000000"/>
                      </a:solidFill>
                      <a:prstDash val="solid"/>
                    </a:lnT>
                    <a:lnB w="1101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190647"/>
            <a:ext cx="6002020" cy="3756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ecua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la celda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artíc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ped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algn="just" marL="12700" marR="312864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 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421005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=SI</a:t>
            </a:r>
            <a:r>
              <a:rPr dirty="0" smtClean="0" sz="1100" spc="-5">
                <a:latin typeface="Calibri"/>
                <a:cs typeface="Calibri"/>
              </a:rPr>
              <a:t>(</a:t>
            </a:r>
            <a:r>
              <a:rPr dirty="0" smtClean="0" sz="1100" spc="0" b="1">
                <a:latin typeface="Calibri"/>
                <a:cs typeface="Calibri"/>
              </a:rPr>
              <a:t>E4</a:t>
            </a:r>
            <a:r>
              <a:rPr dirty="0" smtClean="0" sz="1100" spc="-10" b="1">
                <a:latin typeface="Calibri"/>
                <a:cs typeface="Calibri"/>
              </a:rPr>
              <a:t>=</a:t>
            </a:r>
            <a:r>
              <a:rPr dirty="0" smtClean="0" sz="1100" spc="0" b="1">
                <a:latin typeface="Calibri"/>
                <a:cs typeface="Calibri"/>
              </a:rPr>
              <a:t>1</a:t>
            </a:r>
            <a:r>
              <a:rPr dirty="0" smtClean="0" sz="1100" spc="-10" b="1">
                <a:latin typeface="Calibri"/>
                <a:cs typeface="Calibri"/>
              </a:rPr>
              <a:t>,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4</a:t>
            </a:r>
            <a:r>
              <a:rPr dirty="0" smtClean="0" sz="1100" spc="0" b="1">
                <a:latin typeface="Calibri"/>
                <a:cs typeface="Calibri"/>
              </a:rPr>
              <a:t>*D</a:t>
            </a:r>
            <a:r>
              <a:rPr dirty="0" smtClean="0" sz="1100" spc="-10" b="1">
                <a:latin typeface="Calibri"/>
                <a:cs typeface="Calibri"/>
              </a:rPr>
              <a:t>4</a:t>
            </a:r>
            <a:r>
              <a:rPr dirty="0" smtClean="0" sz="1100" spc="0" b="1">
                <a:latin typeface="Calibri"/>
                <a:cs typeface="Calibri"/>
              </a:rPr>
              <a:t>*</a:t>
            </a:r>
            <a:r>
              <a:rPr dirty="0" smtClean="0" sz="1100" spc="-10" b="1">
                <a:latin typeface="Calibri"/>
                <a:cs typeface="Calibri"/>
              </a:rPr>
              <a:t>$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$</a:t>
            </a:r>
            <a:r>
              <a:rPr dirty="0" smtClean="0" sz="1100" spc="0" b="1">
                <a:latin typeface="Calibri"/>
                <a:cs typeface="Calibri"/>
              </a:rPr>
              <a:t>1</a:t>
            </a:r>
            <a:r>
              <a:rPr dirty="0" smtClean="0" sz="1100" spc="-5" b="1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4</a:t>
            </a:r>
            <a:r>
              <a:rPr dirty="0" smtClean="0" sz="1100" spc="0" b="1">
                <a:latin typeface="Calibri"/>
                <a:cs typeface="Calibri"/>
              </a:rPr>
              <a:t>*D</a:t>
            </a:r>
            <a:r>
              <a:rPr dirty="0" smtClean="0" sz="1100" spc="5" b="1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3335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artíc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 artícu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 marL="12700" marR="2049780">
              <a:lnSpc>
                <a:spcPct val="202999"/>
              </a:lnSpc>
              <a:spcBef>
                <a:spcPts val="5"/>
              </a:spcBef>
            </a:pPr>
            <a:r>
              <a:rPr dirty="0" smtClean="0" sz="1100" b="1">
                <a:latin typeface="Calibri"/>
                <a:cs typeface="Calibri"/>
              </a:rPr>
              <a:t>Des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la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Desc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=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*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21056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tante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 artíc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533273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=G4</a:t>
            </a:r>
            <a:r>
              <a:rPr dirty="0" smtClean="0" sz="1100" spc="-10">
                <a:latin typeface="Calibri"/>
                <a:cs typeface="Calibri"/>
              </a:rPr>
              <a:t>*</a:t>
            </a:r>
            <a:r>
              <a:rPr dirty="0" smtClean="0" sz="1100" spc="0">
                <a:latin typeface="Calibri"/>
                <a:cs typeface="Calibri"/>
              </a:rPr>
              <a:t>$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$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 marR="2236470">
              <a:lnSpc>
                <a:spcPct val="193600"/>
              </a:lnSpc>
              <a:spcBef>
                <a:spcPts val="130"/>
              </a:spcBef>
            </a:pPr>
            <a:r>
              <a:rPr dirty="0" smtClean="0" sz="110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l a P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g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ca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pe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descuen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ar=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-</a:t>
            </a:r>
            <a:r>
              <a:rPr dirty="0" smtClean="0" sz="1100" spc="0">
                <a:latin typeface="Calibri"/>
                <a:cs typeface="Calibri"/>
              </a:rPr>
              <a:t>Desc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436" y="4649558"/>
            <a:ext cx="893673" cy="0"/>
          </a:xfrm>
          <a:custGeom>
            <a:avLst/>
            <a:gdLst/>
            <a:ahLst/>
            <a:cxnLst/>
            <a:rect l="l" t="t" r="r" b="b"/>
            <a:pathLst>
              <a:path w="893673" h="0">
                <a:moveTo>
                  <a:pt x="0" y="0"/>
                </a:moveTo>
                <a:lnTo>
                  <a:pt x="893673" y="0"/>
                </a:lnTo>
              </a:path>
            </a:pathLst>
          </a:custGeom>
          <a:ln w="54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182133" y="4207783"/>
            <a:ext cx="661967" cy="430635"/>
          </a:xfrm>
          <a:custGeom>
            <a:avLst/>
            <a:gdLst/>
            <a:ahLst/>
            <a:cxnLst/>
            <a:rect l="l" t="t" r="r" b="b"/>
            <a:pathLst>
              <a:path w="661967" h="430635">
                <a:moveTo>
                  <a:pt x="0" y="430635"/>
                </a:moveTo>
                <a:lnTo>
                  <a:pt x="661967" y="0"/>
                </a:lnTo>
              </a:path>
            </a:pathLst>
          </a:custGeom>
          <a:ln w="54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182133" y="4649558"/>
            <a:ext cx="661967" cy="309148"/>
          </a:xfrm>
          <a:custGeom>
            <a:avLst/>
            <a:gdLst/>
            <a:ahLst/>
            <a:cxnLst/>
            <a:rect l="l" t="t" r="r" b="b"/>
            <a:pathLst>
              <a:path w="661967" h="309148">
                <a:moveTo>
                  <a:pt x="0" y="0"/>
                </a:moveTo>
                <a:lnTo>
                  <a:pt x="661967" y="309148"/>
                </a:lnTo>
              </a:path>
            </a:pathLst>
          </a:custGeom>
          <a:ln w="54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288" y="506476"/>
            <a:ext cx="6003925" cy="41427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91439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io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it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rio</a:t>
            </a:r>
            <a:r>
              <a:rPr dirty="0" smtClean="0" sz="1100" spc="2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tanto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ca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arse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erística.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El descuen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 p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 cada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10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pe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6510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7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6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en.  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 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Para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nacio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5"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2963545">
              <a:lnSpc>
                <a:spcPct val="203600"/>
              </a:lnSpc>
            </a:pPr>
            <a:r>
              <a:rPr dirty="0" smtClean="0" sz="110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= Canti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*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Prec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tario</a:t>
            </a:r>
            <a:r>
              <a:rPr dirty="0" smtClean="0" sz="1100" spc="0">
                <a:latin typeface="Calibri"/>
                <a:cs typeface="Calibri"/>
              </a:rPr>
              <a:t> Para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tícu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(1</a:t>
            </a:r>
            <a:r>
              <a:rPr dirty="0" smtClean="0" sz="1100" spc="-15"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= Canti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*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Prec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tario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* Tipo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estas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ár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Calibri"/>
                <a:cs typeface="Calibri"/>
              </a:rPr>
              <a:t>Estas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árbol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</a:t>
            </a:r>
            <a:r>
              <a:rPr dirty="0" smtClean="0" sz="1100" spc="-20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met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de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"/>
              </a:spcBef>
            </a:pPr>
            <a:endParaRPr sz="1300"/>
          </a:p>
          <a:p>
            <a:pPr marL="1964055">
              <a:lnSpc>
                <a:spcPct val="100000"/>
              </a:lnSpc>
            </a:pPr>
            <a:r>
              <a:rPr dirty="0" smtClean="0" sz="900" spc="-10" b="1">
                <a:latin typeface="Times New Roman"/>
                <a:cs typeface="Times New Roman"/>
              </a:rPr>
              <a:t>C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0" b="1">
                <a:latin typeface="Times New Roman"/>
                <a:cs typeface="Times New Roman"/>
              </a:rPr>
              <a:t>ti</a:t>
            </a:r>
            <a:r>
              <a:rPr dirty="0" smtClean="0" sz="900" spc="10" b="1">
                <a:latin typeface="Times New Roman"/>
                <a:cs typeface="Times New Roman"/>
              </a:rPr>
              <a:t>d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5" b="1">
                <a:latin typeface="Times New Roman"/>
                <a:cs typeface="Times New Roman"/>
              </a:rPr>
              <a:t>d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0" b="1">
                <a:latin typeface="Times New Roman"/>
                <a:cs typeface="Times New Roman"/>
              </a:rPr>
              <a:t>a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-30" b="1">
                <a:latin typeface="Times New Roman"/>
                <a:cs typeface="Times New Roman"/>
              </a:rPr>
              <a:t>o</a:t>
            </a:r>
            <a:r>
              <a:rPr dirty="0" smtClean="0" sz="900" spc="20" b="1">
                <a:latin typeface="Times New Roman"/>
                <a:cs typeface="Times New Roman"/>
              </a:rPr>
              <a:t>r</a:t>
            </a:r>
            <a:r>
              <a:rPr dirty="0" smtClean="0" sz="900" spc="10" b="1">
                <a:latin typeface="Times New Roman"/>
                <a:cs typeface="Times New Roman"/>
              </a:rPr>
              <a:t>d</a:t>
            </a:r>
            <a:r>
              <a:rPr dirty="0" smtClean="0" sz="900" spc="-20" b="1">
                <a:latin typeface="Times New Roman"/>
                <a:cs typeface="Times New Roman"/>
              </a:rPr>
              <a:t>e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-20" b="1">
                <a:latin typeface="Times New Roman"/>
                <a:cs typeface="Times New Roman"/>
              </a:rPr>
              <a:t>r</a:t>
            </a:r>
            <a:r>
              <a:rPr dirty="0" smtClean="0" sz="900" spc="15" b="1">
                <a:latin typeface="Times New Roman"/>
                <a:cs typeface="Times New Roman"/>
              </a:rPr>
              <a:t>*</a:t>
            </a:r>
            <a:r>
              <a:rPr dirty="0" smtClean="0" sz="900" spc="5" b="1">
                <a:latin typeface="Times New Roman"/>
                <a:cs typeface="Times New Roman"/>
              </a:rPr>
              <a:t>P</a:t>
            </a:r>
            <a:r>
              <a:rPr dirty="0" smtClean="0" sz="900" spc="-20" b="1">
                <a:latin typeface="Times New Roman"/>
                <a:cs typeface="Times New Roman"/>
              </a:rPr>
              <a:t>r</a:t>
            </a:r>
            <a:r>
              <a:rPr dirty="0" smtClean="0" sz="900" spc="20" b="1">
                <a:latin typeface="Times New Roman"/>
                <a:cs typeface="Times New Roman"/>
              </a:rPr>
              <a:t>e</a:t>
            </a:r>
            <a:r>
              <a:rPr dirty="0" smtClean="0" sz="900" spc="-20" b="1">
                <a:latin typeface="Times New Roman"/>
                <a:cs typeface="Times New Roman"/>
              </a:rPr>
              <a:t>c</a:t>
            </a:r>
            <a:r>
              <a:rPr dirty="0" smtClean="0" sz="900" spc="0" b="1">
                <a:latin typeface="Times New Roman"/>
                <a:cs typeface="Times New Roman"/>
              </a:rPr>
              <a:t>io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35" b="1">
                <a:latin typeface="Times New Roman"/>
                <a:cs typeface="Times New Roman"/>
              </a:rPr>
              <a:t>U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0" b="1">
                <a:latin typeface="Times New Roman"/>
                <a:cs typeface="Times New Roman"/>
              </a:rPr>
              <a:t>it</a:t>
            </a:r>
            <a:r>
              <a:rPr dirty="0" smtClean="0" sz="900" spc="-30" b="1">
                <a:latin typeface="Times New Roman"/>
                <a:cs typeface="Times New Roman"/>
              </a:rPr>
              <a:t>a</a:t>
            </a:r>
            <a:r>
              <a:rPr dirty="0" smtClean="0" sz="900" spc="20" b="1">
                <a:latin typeface="Times New Roman"/>
                <a:cs typeface="Times New Roman"/>
              </a:rPr>
              <a:t>r</a:t>
            </a:r>
            <a:r>
              <a:rPr dirty="0" smtClean="0" sz="900" spc="0" b="1">
                <a:latin typeface="Times New Roman"/>
                <a:cs typeface="Times New Roman"/>
              </a:rPr>
              <a:t>i</a:t>
            </a:r>
            <a:r>
              <a:rPr dirty="0" smtClean="0" sz="900" spc="15" b="1">
                <a:latin typeface="Times New Roman"/>
                <a:cs typeface="Times New Roman"/>
              </a:rPr>
              <a:t>o</a:t>
            </a:r>
            <a:r>
              <a:rPr dirty="0" smtClean="0" sz="900" spc="-30" b="1">
                <a:latin typeface="Times New Roman"/>
                <a:cs typeface="Times New Roman"/>
              </a:rPr>
              <a:t>*</a:t>
            </a:r>
            <a:r>
              <a:rPr dirty="0" smtClean="0" sz="900" spc="-5" b="1">
                <a:latin typeface="Times New Roman"/>
                <a:cs typeface="Times New Roman"/>
              </a:rPr>
              <a:t>T</a:t>
            </a:r>
            <a:r>
              <a:rPr dirty="0" smtClean="0" sz="900" spc="0" b="1">
                <a:latin typeface="Times New Roman"/>
                <a:cs typeface="Times New Roman"/>
              </a:rPr>
              <a:t>i</a:t>
            </a:r>
            <a:r>
              <a:rPr dirty="0" smtClean="0" sz="900" spc="10" b="1">
                <a:latin typeface="Times New Roman"/>
                <a:cs typeface="Times New Roman"/>
              </a:rPr>
              <a:t>p</a:t>
            </a:r>
            <a:r>
              <a:rPr dirty="0" smtClean="0" sz="900" spc="0" b="1">
                <a:latin typeface="Times New Roman"/>
                <a:cs typeface="Times New Roman"/>
              </a:rPr>
              <a:t>o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10" b="1">
                <a:latin typeface="Times New Roman"/>
                <a:cs typeface="Times New Roman"/>
              </a:rPr>
              <a:t>d</a:t>
            </a:r>
            <a:r>
              <a:rPr dirty="0" smtClean="0" sz="900" spc="0" b="1">
                <a:latin typeface="Times New Roman"/>
                <a:cs typeface="Times New Roman"/>
              </a:rPr>
              <a:t>e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-10" b="1">
                <a:latin typeface="Times New Roman"/>
                <a:cs typeface="Times New Roman"/>
              </a:rPr>
              <a:t>C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20" b="1">
                <a:latin typeface="Times New Roman"/>
                <a:cs typeface="Times New Roman"/>
              </a:rPr>
              <a:t>m</a:t>
            </a:r>
            <a:r>
              <a:rPr dirty="0" smtClean="0" sz="900" spc="10" b="1">
                <a:latin typeface="Times New Roman"/>
                <a:cs typeface="Times New Roman"/>
              </a:rPr>
              <a:t>b</a:t>
            </a:r>
            <a:r>
              <a:rPr dirty="0" smtClean="0" sz="900" spc="0" b="1">
                <a:latin typeface="Times New Roman"/>
                <a:cs typeface="Times New Roman"/>
              </a:rPr>
              <a:t>io</a:t>
            </a:r>
            <a:endParaRPr sz="900">
              <a:latin typeface="Times New Roman"/>
              <a:cs typeface="Times New Roman"/>
            </a:endParaRPr>
          </a:p>
          <a:p>
            <a:pPr marL="1478280">
              <a:lnSpc>
                <a:spcPct val="100000"/>
              </a:lnSpc>
              <a:spcBef>
                <a:spcPts val="280"/>
              </a:spcBef>
            </a:pPr>
            <a:r>
              <a:rPr dirty="0" smtClean="0" sz="800" spc="-20" b="1">
                <a:latin typeface="Times New Roman"/>
                <a:cs typeface="Times New Roman"/>
              </a:rPr>
              <a:t>Si</a:t>
            </a:r>
            <a:endParaRPr sz="800">
              <a:latin typeface="Times New Roman"/>
              <a:cs typeface="Times New Roman"/>
            </a:endParaRPr>
          </a:p>
          <a:p>
            <a:pPr marL="551180">
              <a:lnSpc>
                <a:spcPct val="100000"/>
              </a:lnSpc>
              <a:spcBef>
                <a:spcPts val="459"/>
              </a:spcBef>
            </a:pPr>
            <a:r>
              <a:rPr dirty="0" smtClean="0" sz="900" spc="10" b="1">
                <a:latin typeface="Times New Roman"/>
                <a:cs typeface="Times New Roman"/>
              </a:rPr>
              <a:t>S</a:t>
            </a:r>
            <a:r>
              <a:rPr dirty="0" smtClean="0" sz="900" spc="0" b="1">
                <a:latin typeface="Times New Roman"/>
                <a:cs typeface="Times New Roman"/>
              </a:rPr>
              <a:t>i</a:t>
            </a:r>
            <a:r>
              <a:rPr dirty="0" smtClean="0" sz="900" spc="0" b="1">
                <a:latin typeface="Times New Roman"/>
                <a:cs typeface="Times New Roman"/>
              </a:rPr>
              <a:t> </a:t>
            </a:r>
            <a:r>
              <a:rPr dirty="0" smtClean="0" sz="900" spc="25" b="1">
                <a:latin typeface="Times New Roman"/>
                <a:cs typeface="Times New Roman"/>
              </a:rPr>
              <a:t> </a:t>
            </a:r>
            <a:r>
              <a:rPr dirty="0" smtClean="0" sz="900" spc="-30" b="1">
                <a:latin typeface="Times New Roman"/>
                <a:cs typeface="Times New Roman"/>
              </a:rPr>
              <a:t>o</a:t>
            </a:r>
            <a:r>
              <a:rPr dirty="0" smtClean="0" sz="900" spc="20" b="1">
                <a:latin typeface="Times New Roman"/>
                <a:cs typeface="Times New Roman"/>
              </a:rPr>
              <a:t>r</a:t>
            </a:r>
            <a:r>
              <a:rPr dirty="0" smtClean="0" sz="900" spc="0" b="1">
                <a:latin typeface="Times New Roman"/>
                <a:cs typeface="Times New Roman"/>
              </a:rPr>
              <a:t>i</a:t>
            </a:r>
            <a:r>
              <a:rPr dirty="0" smtClean="0" sz="900" spc="-30" b="1">
                <a:latin typeface="Times New Roman"/>
                <a:cs typeface="Times New Roman"/>
              </a:rPr>
              <a:t>g</a:t>
            </a:r>
            <a:r>
              <a:rPr dirty="0" smtClean="0" sz="900" spc="20" b="1">
                <a:latin typeface="Times New Roman"/>
                <a:cs typeface="Times New Roman"/>
              </a:rPr>
              <a:t>e</a:t>
            </a:r>
            <a:r>
              <a:rPr dirty="0" smtClean="0" sz="900" spc="5" b="1">
                <a:latin typeface="Times New Roman"/>
                <a:cs typeface="Times New Roman"/>
              </a:rPr>
              <a:t>n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=</a:t>
            </a:r>
            <a:r>
              <a:rPr dirty="0" smtClean="0" sz="900" spc="30" b="1">
                <a:latin typeface="Times New Roman"/>
                <a:cs typeface="Times New Roman"/>
              </a:rPr>
              <a:t> </a:t>
            </a:r>
            <a:r>
              <a:rPr dirty="0" smtClean="0" sz="900" spc="0" b="1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4115" y="4804666"/>
            <a:ext cx="156210" cy="135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5" b="1">
                <a:latin typeface="Times New Roman"/>
                <a:cs typeface="Times New Roman"/>
              </a:rPr>
              <a:t>No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9725" y="4852628"/>
            <a:ext cx="1849120" cy="149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-10" b="1">
                <a:latin typeface="Times New Roman"/>
                <a:cs typeface="Times New Roman"/>
              </a:rPr>
              <a:t>C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0" b="1">
                <a:latin typeface="Times New Roman"/>
                <a:cs typeface="Times New Roman"/>
              </a:rPr>
              <a:t>ti</a:t>
            </a:r>
            <a:r>
              <a:rPr dirty="0" smtClean="0" sz="900" spc="10" b="1">
                <a:latin typeface="Times New Roman"/>
                <a:cs typeface="Times New Roman"/>
              </a:rPr>
              <a:t>d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5" b="1">
                <a:latin typeface="Times New Roman"/>
                <a:cs typeface="Times New Roman"/>
              </a:rPr>
              <a:t>d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0" b="1">
                <a:latin typeface="Times New Roman"/>
                <a:cs typeface="Times New Roman"/>
              </a:rPr>
              <a:t>a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-30" b="1">
                <a:latin typeface="Times New Roman"/>
                <a:cs typeface="Times New Roman"/>
              </a:rPr>
              <a:t>o</a:t>
            </a:r>
            <a:r>
              <a:rPr dirty="0" smtClean="0" sz="900" spc="20" b="1">
                <a:latin typeface="Times New Roman"/>
                <a:cs typeface="Times New Roman"/>
              </a:rPr>
              <a:t>r</a:t>
            </a:r>
            <a:r>
              <a:rPr dirty="0" smtClean="0" sz="900" spc="10" b="1">
                <a:latin typeface="Times New Roman"/>
                <a:cs typeface="Times New Roman"/>
              </a:rPr>
              <a:t>d</a:t>
            </a:r>
            <a:r>
              <a:rPr dirty="0" smtClean="0" sz="900" spc="-20" b="1">
                <a:latin typeface="Times New Roman"/>
                <a:cs typeface="Times New Roman"/>
              </a:rPr>
              <a:t>e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15" b="1">
                <a:latin typeface="Times New Roman"/>
                <a:cs typeface="Times New Roman"/>
              </a:rPr>
              <a:t>a</a:t>
            </a:r>
            <a:r>
              <a:rPr dirty="0" smtClean="0" sz="900" spc="-20" b="1">
                <a:latin typeface="Times New Roman"/>
                <a:cs typeface="Times New Roman"/>
              </a:rPr>
              <a:t>r</a:t>
            </a:r>
            <a:r>
              <a:rPr dirty="0" smtClean="0" sz="900" spc="15" b="1">
                <a:latin typeface="Times New Roman"/>
                <a:cs typeface="Times New Roman"/>
              </a:rPr>
              <a:t>*</a:t>
            </a:r>
            <a:r>
              <a:rPr dirty="0" smtClean="0" sz="900" spc="5" b="1">
                <a:latin typeface="Times New Roman"/>
                <a:cs typeface="Times New Roman"/>
              </a:rPr>
              <a:t>P</a:t>
            </a:r>
            <a:r>
              <a:rPr dirty="0" smtClean="0" sz="900" spc="-20" b="1">
                <a:latin typeface="Times New Roman"/>
                <a:cs typeface="Times New Roman"/>
              </a:rPr>
              <a:t>r</a:t>
            </a:r>
            <a:r>
              <a:rPr dirty="0" smtClean="0" sz="900" spc="20" b="1">
                <a:latin typeface="Times New Roman"/>
                <a:cs typeface="Times New Roman"/>
              </a:rPr>
              <a:t>e</a:t>
            </a:r>
            <a:r>
              <a:rPr dirty="0" smtClean="0" sz="900" spc="-20" b="1">
                <a:latin typeface="Times New Roman"/>
                <a:cs typeface="Times New Roman"/>
              </a:rPr>
              <a:t>c</a:t>
            </a:r>
            <a:r>
              <a:rPr dirty="0" smtClean="0" sz="900" spc="0" b="1">
                <a:latin typeface="Times New Roman"/>
                <a:cs typeface="Times New Roman"/>
              </a:rPr>
              <a:t>io</a:t>
            </a:r>
            <a:r>
              <a:rPr dirty="0" smtClean="0" sz="900" spc="5" b="1">
                <a:latin typeface="Times New Roman"/>
                <a:cs typeface="Times New Roman"/>
              </a:rPr>
              <a:t> </a:t>
            </a:r>
            <a:r>
              <a:rPr dirty="0" smtClean="0" sz="900" spc="35" b="1">
                <a:latin typeface="Times New Roman"/>
                <a:cs typeface="Times New Roman"/>
              </a:rPr>
              <a:t>U</a:t>
            </a:r>
            <a:r>
              <a:rPr dirty="0" smtClean="0" sz="900" spc="10" b="1">
                <a:latin typeface="Times New Roman"/>
                <a:cs typeface="Times New Roman"/>
              </a:rPr>
              <a:t>n</a:t>
            </a:r>
            <a:r>
              <a:rPr dirty="0" smtClean="0" sz="900" spc="0" b="1">
                <a:latin typeface="Times New Roman"/>
                <a:cs typeface="Times New Roman"/>
              </a:rPr>
              <a:t>it</a:t>
            </a:r>
            <a:r>
              <a:rPr dirty="0" smtClean="0" sz="900" spc="-30" b="1">
                <a:latin typeface="Times New Roman"/>
                <a:cs typeface="Times New Roman"/>
              </a:rPr>
              <a:t>a</a:t>
            </a:r>
            <a:r>
              <a:rPr dirty="0" smtClean="0" sz="900" spc="20" b="1">
                <a:latin typeface="Times New Roman"/>
                <a:cs typeface="Times New Roman"/>
              </a:rPr>
              <a:t>r</a:t>
            </a:r>
            <a:r>
              <a:rPr dirty="0" smtClean="0" sz="900" spc="0" b="1">
                <a:latin typeface="Times New Roman"/>
                <a:cs typeface="Times New Roman"/>
              </a:rPr>
              <a:t>io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913638"/>
            <a:ext cx="6002655" cy="8188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88874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el 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rtículo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/>
          </a:p>
          <a:p>
            <a:pPr algn="just" marL="12700" marR="558165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=F4</a:t>
            </a:r>
            <a:r>
              <a:rPr dirty="0" smtClean="0" sz="1100" spc="-5">
                <a:latin typeface="Calibri"/>
                <a:cs typeface="Calibri"/>
              </a:rPr>
              <a:t>-G4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artí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los del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iseño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0">
                <a:latin typeface="Calibri"/>
                <a:cs typeface="Calibri"/>
              </a:rPr>
              <a:t> (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sté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truye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405257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LA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ION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N </a:t>
            </a:r>
            <a:r>
              <a:rPr dirty="0" smtClean="0" sz="1100" spc="-10" b="1">
                <a:latin typeface="Calibri"/>
                <a:cs typeface="Calibri"/>
              </a:rPr>
              <a:t>L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20" b="1">
                <a:latin typeface="Calibri"/>
                <a:cs typeface="Calibri"/>
              </a:rPr>
              <a:t>U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CI</a:t>
            </a:r>
            <a:r>
              <a:rPr dirty="0" smtClean="0" sz="1100" spc="-1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 </a:t>
            </a:r>
            <a:r>
              <a:rPr dirty="0" smtClean="0" sz="1100" spc="-5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5240">
              <a:lnSpc>
                <a:spcPct val="101899"/>
              </a:lnSpc>
            </a:pP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aje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ten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lejas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  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Un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claro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ctura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2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sus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240">
              <a:lnSpc>
                <a:spcPct val="101800"/>
              </a:lnSpc>
            </a:pP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algn="just" marL="12700" marR="1397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lan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1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v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í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q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lo</a:t>
            </a:r>
            <a:r>
              <a:rPr dirty="0" smtClean="0" sz="1100" spc="3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20</a:t>
            </a:r>
            <a:r>
              <a:rPr dirty="0" smtClean="0" sz="1100" spc="-10" b="1">
                <a:latin typeface="Calibri"/>
                <a:cs typeface="Calibri"/>
              </a:rPr>
              <a:t>0</a:t>
            </a:r>
            <a:r>
              <a:rPr dirty="0" smtClean="0" sz="1100" spc="0" b="1">
                <a:latin typeface="Calibri"/>
                <a:cs typeface="Calibri"/>
              </a:rPr>
              <a:t>5</a:t>
            </a:r>
            <a:r>
              <a:rPr dirty="0" smtClean="0" sz="1100" spc="3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ster</a:t>
            </a:r>
            <a:r>
              <a:rPr dirty="0" smtClean="0" sz="1100" spc="5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4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sta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g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me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10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har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3335">
              <a:lnSpc>
                <a:spcPct val="100899"/>
              </a:lnSpc>
            </a:pP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y</a:t>
            </a:r>
            <a:r>
              <a:rPr dirty="0" smtClean="0" sz="1100" spc="5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menor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1"/>
              </a:spcBef>
            </a:pPr>
            <a:endParaRPr sz="1300"/>
          </a:p>
          <a:p>
            <a:pPr algn="just" marL="12700" marR="15240">
              <a:lnSpc>
                <a:spcPct val="102000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stán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rse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 fal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icas: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Y</a:t>
            </a:r>
            <a:r>
              <a:rPr dirty="0" smtClean="0" sz="1100" spc="10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algn="just" marL="12700" marR="4126229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5666105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2.   </a:t>
            </a:r>
            <a:r>
              <a:rPr dirty="0" smtClean="0" sz="1100" spc="-5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separ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(,)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0">
                <a:latin typeface="Calibri"/>
                <a:cs typeface="Calibri"/>
              </a:rPr>
              <a:t> 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1084326"/>
            <a:ext cx="6003925" cy="20637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542915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 algn="just" marL="12700" marR="3815715">
              <a:lnSpc>
                <a:spcPct val="100000"/>
              </a:lnSpc>
              <a:spcBef>
                <a:spcPts val="25"/>
              </a:spcBef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O(C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6"/>
              </a:spcBef>
            </a:pPr>
            <a:endParaRPr sz="1300"/>
          </a:p>
          <a:p>
            <a:pPr algn="just" marL="12700" marR="13335">
              <a:lnSpc>
                <a:spcPct val="101600"/>
              </a:lnSpc>
            </a:pPr>
            <a:r>
              <a:rPr dirty="0" smtClean="0" sz="110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irc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lan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”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“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ía”.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rimer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alsa,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4981575"/>
            <a:ext cx="6003925" cy="2343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68960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3.   </a:t>
            </a:r>
            <a:r>
              <a:rPr dirty="0" smtClean="0" sz="1100" spc="-55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6"/>
              </a:spcBef>
            </a:pPr>
            <a:endParaRPr sz="1200"/>
          </a:p>
          <a:p>
            <a:pPr algn="just" marL="12700" marR="1524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separ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(,)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  </a:t>
            </a:r>
            <a:r>
              <a:rPr dirty="0" smtClean="0" sz="1100" spc="7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LSO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48"/>
              </a:spcBef>
            </a:pPr>
            <a:endParaRPr sz="1200"/>
          </a:p>
          <a:p>
            <a:pPr algn="just" marL="12700" marR="5543550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35"/>
              </a:spcBef>
            </a:pPr>
            <a:endParaRPr sz="1200"/>
          </a:p>
          <a:p>
            <a:pPr algn="just" marL="12700" marR="3839210">
              <a:lnSpc>
                <a:spcPct val="100000"/>
              </a:lnSpc>
            </a:pPr>
            <a:r>
              <a:rPr dirty="0" smtClean="0" sz="1100" b="1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5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ó</a:t>
            </a:r>
            <a:r>
              <a:rPr dirty="0" smtClean="0" sz="1100" spc="-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-10" b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dirty="0" smtClean="0" sz="1100" spc="0" b="1">
                <a:solidFill>
                  <a:srgbClr val="001F5F"/>
                </a:solidFill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8"/>
              </a:spcBef>
            </a:pPr>
            <a:endParaRPr sz="1200"/>
          </a:p>
          <a:p>
            <a:pPr algn="just" marL="12700" marR="12700">
              <a:lnSpc>
                <a:spcPct val="101499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 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05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(se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la  reg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6). 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 SI 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ero  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11907" y="3139439"/>
            <a:ext cx="3169920" cy="185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1758" y="506476"/>
            <a:ext cx="281876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90181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2748564"/>
            <a:ext cx="6003925" cy="32607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397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Sólo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</a:t>
            </a:r>
            <a:r>
              <a:rPr dirty="0" smtClean="0" sz="1100" spc="2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la a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10">
                <a:latin typeface="Calibri"/>
                <a:cs typeface="Calibri"/>
              </a:rPr>
              <a:t>“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Las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Y </a:t>
            </a:r>
            <a:r>
              <a:rPr dirty="0" smtClean="0" sz="1100" spc="8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 </a:t>
            </a:r>
            <a:r>
              <a:rPr dirty="0" smtClean="0" sz="1100" spc="7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arse.  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ficar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no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esq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10896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la a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 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tas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20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laca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y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05 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es”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5875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sto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tán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esta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y”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era. 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ltima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relación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spon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7145">
              <a:lnSpc>
                <a:spcPct val="1008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  </a:t>
            </a:r>
            <a:r>
              <a:rPr dirty="0" smtClean="0" sz="1100" spc="-1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erar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sa el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“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ía”.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8091200"/>
            <a:ext cx="6002020" cy="532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Y(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(B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=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=</a:t>
            </a:r>
            <a:r>
              <a:rPr dirty="0" smtClean="0" sz="1100" spc="0">
                <a:latin typeface="Calibri"/>
                <a:cs typeface="Calibri"/>
              </a:rPr>
              <a:t>6),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10">
                <a:latin typeface="Calibri"/>
                <a:cs typeface="Calibri"/>
              </a:rPr>
              <a:t>&lt;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(fal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C2</a:t>
            </a:r>
            <a:r>
              <a:rPr dirty="0" smtClean="0" sz="1100" spc="-10">
                <a:latin typeface="Calibri"/>
                <a:cs typeface="Calibri"/>
              </a:rPr>
              <a:t>&lt;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05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8567" y="922019"/>
            <a:ext cx="3276600" cy="166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935" y="6170676"/>
            <a:ext cx="3477767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5641" y="44958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6025641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729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025641" y="685800"/>
            <a:ext cx="915923" cy="65531"/>
          </a:xfrm>
          <a:custGeom>
            <a:avLst/>
            <a:gdLst/>
            <a:ahLst/>
            <a:cxnLst/>
            <a:rect l="l" t="t" r="r" b="b"/>
            <a:pathLst>
              <a:path w="915923" h="65531">
                <a:moveTo>
                  <a:pt x="0" y="65531"/>
                </a:moveTo>
                <a:lnTo>
                  <a:pt x="915923" y="65531"/>
                </a:lnTo>
                <a:lnTo>
                  <a:pt x="91592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94221" y="515112"/>
            <a:ext cx="778764" cy="170688"/>
          </a:xfrm>
          <a:custGeom>
            <a:avLst/>
            <a:gdLst/>
            <a:ahLst/>
            <a:cxnLst/>
            <a:rect l="l" t="t" r="r" b="b"/>
            <a:pathLst>
              <a:path w="778764" h="170688">
                <a:moveTo>
                  <a:pt x="0" y="170688"/>
                </a:moveTo>
                <a:lnTo>
                  <a:pt x="778764" y="170688"/>
                </a:lnTo>
                <a:lnTo>
                  <a:pt x="77876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32408" y="9171888"/>
            <a:ext cx="6109030" cy="0"/>
          </a:xfrm>
          <a:custGeom>
            <a:avLst/>
            <a:gdLst/>
            <a:ahLst/>
            <a:cxnLst/>
            <a:rect l="l" t="t" r="r" b="b"/>
            <a:pathLst>
              <a:path w="6109030" h="0">
                <a:moveTo>
                  <a:pt x="0" y="0"/>
                </a:moveTo>
                <a:lnTo>
                  <a:pt x="610903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64055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3925" cy="1619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5840">
              <a:lnSpc>
                <a:spcPct val="100000"/>
              </a:lnSpc>
              <a:tabLst>
                <a:tab pos="591439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IAL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11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2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cera,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2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arán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fa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 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 escri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met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SI.</a:t>
            </a:r>
            <a:endParaRPr sz="1100">
              <a:latin typeface="Calibri"/>
              <a:cs typeface="Calibri"/>
            </a:endParaRPr>
          </a:p>
          <a:p>
            <a:pPr algn="just" marL="12700" marR="4518025">
              <a:lnSpc>
                <a:spcPct val="100000"/>
              </a:lnSpc>
              <a:spcBef>
                <a:spcPts val="25"/>
              </a:spcBef>
            </a:pPr>
            <a:r>
              <a:rPr dirty="0" smtClean="0" sz="1100" b="1">
                <a:latin typeface="Calibri"/>
                <a:cs typeface="Calibri"/>
              </a:rPr>
              <a:t>F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IO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ES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ID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DAS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714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circ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ctura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leta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strar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ació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" y="4943337"/>
            <a:ext cx="6004560" cy="30918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651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va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pr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 ár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 la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 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alsa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0">
                <a:latin typeface="Calibri"/>
                <a:cs typeface="Calibri"/>
              </a:rPr>
              <a:t> ár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l,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terior,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suce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letar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las 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tear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ayu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iseño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senci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lo.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5" b="1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sí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iera de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depe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eh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stá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3246120">
              <a:lnSpc>
                <a:spcPct val="202700"/>
              </a:lnSpc>
              <a:spcBef>
                <a:spcPts val="10"/>
              </a:spcBef>
            </a:pPr>
            <a:r>
              <a:rPr dirty="0" smtClean="0" sz="1100">
                <a:latin typeface="Calibri"/>
                <a:cs typeface="Calibri"/>
              </a:rPr>
              <a:t>Re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la si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taxis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SI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si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v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20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 f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l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1"/>
              </a:spcBef>
            </a:pPr>
            <a:endParaRPr sz="1300"/>
          </a:p>
          <a:p>
            <a:pPr algn="just" marL="12700" marR="17145">
              <a:lnSpc>
                <a:spcPct val="1020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e.  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acc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retrata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3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hoja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5080" y="2483033"/>
            <a:ext cx="447532" cy="357925"/>
          </a:xfrm>
          <a:custGeom>
            <a:avLst/>
            <a:gdLst/>
            <a:ahLst/>
            <a:cxnLst/>
            <a:rect l="l" t="t" r="r" b="b"/>
            <a:pathLst>
              <a:path w="447532" h="357925">
                <a:moveTo>
                  <a:pt x="0" y="357925"/>
                </a:moveTo>
                <a:lnTo>
                  <a:pt x="447532" y="0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55080" y="3019958"/>
            <a:ext cx="402824" cy="357925"/>
          </a:xfrm>
          <a:custGeom>
            <a:avLst/>
            <a:gdLst/>
            <a:ahLst/>
            <a:cxnLst/>
            <a:rect l="l" t="t" r="r" b="b"/>
            <a:pathLst>
              <a:path w="402824" h="357925">
                <a:moveTo>
                  <a:pt x="0" y="0"/>
                </a:moveTo>
                <a:lnTo>
                  <a:pt x="402824" y="357925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38850" y="2930458"/>
            <a:ext cx="716229" cy="0"/>
          </a:xfrm>
          <a:custGeom>
            <a:avLst/>
            <a:gdLst/>
            <a:ahLst/>
            <a:cxnLst/>
            <a:rect l="l" t="t" r="r" b="b"/>
            <a:pathLst>
              <a:path w="716229" h="0">
                <a:moveTo>
                  <a:pt x="0" y="0"/>
                </a:moveTo>
                <a:lnTo>
                  <a:pt x="716229" y="0"/>
                </a:lnTo>
              </a:path>
            </a:pathLst>
          </a:custGeom>
          <a:ln w="55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4535" y="2461121"/>
            <a:ext cx="600075" cy="440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4000"/>
              </a:lnSpc>
            </a:pPr>
            <a:r>
              <a:rPr dirty="0" smtClean="0" sz="900" spc="30">
                <a:latin typeface="Times New Roman"/>
                <a:cs typeface="Times New Roman"/>
              </a:rPr>
              <a:t>¿</a:t>
            </a:r>
            <a:r>
              <a:rPr dirty="0" smtClean="0" sz="900" spc="15">
                <a:latin typeface="Times New Roman"/>
                <a:cs typeface="Times New Roman"/>
              </a:rPr>
              <a:t>L</a:t>
            </a:r>
            <a:r>
              <a:rPr dirty="0" smtClean="0" sz="900" spc="5">
                <a:latin typeface="Times New Roman"/>
                <a:cs typeface="Times New Roman"/>
              </a:rPr>
              <a:t>a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t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r</a:t>
            </a:r>
            <a:r>
              <a:rPr dirty="0" smtClean="0" sz="900" spc="-5">
                <a:latin typeface="Times New Roman"/>
                <a:cs typeface="Times New Roman"/>
              </a:rPr>
              <a:t>m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n</a:t>
            </a:r>
            <a:r>
              <a:rPr dirty="0" smtClean="0" sz="900" spc="30">
                <a:latin typeface="Times New Roman"/>
                <a:cs typeface="Times New Roman"/>
              </a:rPr>
              <a:t>a</a:t>
            </a:r>
            <a:r>
              <a:rPr dirty="0" smtClean="0" sz="900" spc="-10">
                <a:latin typeface="Times New Roman"/>
                <a:cs typeface="Times New Roman"/>
              </a:rPr>
              <a:t>c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ó</a:t>
            </a:r>
            <a:r>
              <a:rPr dirty="0" smtClean="0" sz="900" spc="5">
                <a:latin typeface="Times New Roman"/>
                <a:cs typeface="Times New Roman"/>
              </a:rPr>
              <a:t>n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s</a:t>
            </a:r>
            <a:r>
              <a:rPr dirty="0" smtClean="0" sz="900" spc="-15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5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o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20" b="1">
                <a:latin typeface="Times New Roman"/>
                <a:cs typeface="Times New Roman"/>
              </a:rPr>
              <a:t>6</a:t>
            </a:r>
            <a:r>
              <a:rPr dirty="0" smtClean="0" sz="900" spc="5"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103" y="2511245"/>
            <a:ext cx="12763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15" b="1">
                <a:latin typeface="Times New Roman"/>
                <a:cs typeface="Times New Roman"/>
              </a:rPr>
              <a:t>Si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0170" y="3227096"/>
            <a:ext cx="167640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0" b="1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8286" y="2377107"/>
            <a:ext cx="45402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25" b="1">
                <a:latin typeface="Times New Roman"/>
                <a:cs typeface="Times New Roman"/>
              </a:rPr>
              <a:t>“</a:t>
            </a:r>
            <a:r>
              <a:rPr dirty="0" smtClean="0" sz="900" spc="10" b="1">
                <a:latin typeface="Times New Roman"/>
                <a:cs typeface="Times New Roman"/>
              </a:rPr>
              <a:t>L</a:t>
            </a:r>
            <a:r>
              <a:rPr dirty="0" smtClean="0" sz="900" spc="20" b="1">
                <a:latin typeface="Times New Roman"/>
                <a:cs typeface="Times New Roman"/>
              </a:rPr>
              <a:t>u</a:t>
            </a:r>
            <a:r>
              <a:rPr dirty="0" smtClean="0" sz="900" spc="20" b="1">
                <a:latin typeface="Times New Roman"/>
                <a:cs typeface="Times New Roman"/>
              </a:rPr>
              <a:t>n</a:t>
            </a:r>
            <a:r>
              <a:rPr dirty="0" smtClean="0" sz="900" spc="-10" b="1">
                <a:latin typeface="Times New Roman"/>
                <a:cs typeface="Times New Roman"/>
              </a:rPr>
              <a:t>e</a:t>
            </a:r>
            <a:r>
              <a:rPr dirty="0" smtClean="0" sz="900" spc="-5" b="1">
                <a:latin typeface="Times New Roman"/>
                <a:cs typeface="Times New Roman"/>
              </a:rPr>
              <a:t>s</a:t>
            </a:r>
            <a:r>
              <a:rPr dirty="0" smtClean="0" sz="900" spc="5" b="1">
                <a:latin typeface="Times New Roman"/>
                <a:cs typeface="Times New Roman"/>
              </a:rPr>
              <a:t>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3911" y="2930458"/>
            <a:ext cx="447756" cy="357925"/>
          </a:xfrm>
          <a:custGeom>
            <a:avLst/>
            <a:gdLst/>
            <a:ahLst/>
            <a:cxnLst/>
            <a:rect l="l" t="t" r="r" b="b"/>
            <a:pathLst>
              <a:path w="447756" h="357925">
                <a:moveTo>
                  <a:pt x="0" y="357925"/>
                </a:moveTo>
                <a:lnTo>
                  <a:pt x="447756" y="0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173911" y="3467384"/>
            <a:ext cx="402973" cy="357925"/>
          </a:xfrm>
          <a:custGeom>
            <a:avLst/>
            <a:gdLst/>
            <a:ahLst/>
            <a:cxnLst/>
            <a:rect l="l" t="t" r="r" b="b"/>
            <a:pathLst>
              <a:path w="402973" h="357925">
                <a:moveTo>
                  <a:pt x="0" y="0"/>
                </a:moveTo>
                <a:lnTo>
                  <a:pt x="402973" y="357925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457904" y="3377884"/>
            <a:ext cx="716007" cy="0"/>
          </a:xfrm>
          <a:custGeom>
            <a:avLst/>
            <a:gdLst/>
            <a:ahLst/>
            <a:cxnLst/>
            <a:rect l="l" t="t" r="r" b="b"/>
            <a:pathLst>
              <a:path w="716007" h="0">
                <a:moveTo>
                  <a:pt x="0" y="0"/>
                </a:moveTo>
                <a:lnTo>
                  <a:pt x="716007" y="0"/>
                </a:lnTo>
              </a:path>
            </a:pathLst>
          </a:custGeom>
          <a:ln w="55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453577" y="2908546"/>
            <a:ext cx="600075" cy="440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4000"/>
              </a:lnSpc>
            </a:pPr>
            <a:r>
              <a:rPr dirty="0" smtClean="0" sz="900" spc="30">
                <a:latin typeface="Times New Roman"/>
                <a:cs typeface="Times New Roman"/>
              </a:rPr>
              <a:t>¿</a:t>
            </a:r>
            <a:r>
              <a:rPr dirty="0" smtClean="0" sz="900" spc="15">
                <a:latin typeface="Times New Roman"/>
                <a:cs typeface="Times New Roman"/>
              </a:rPr>
              <a:t>L</a:t>
            </a:r>
            <a:r>
              <a:rPr dirty="0" smtClean="0" sz="900" spc="5">
                <a:latin typeface="Times New Roman"/>
                <a:cs typeface="Times New Roman"/>
              </a:rPr>
              <a:t>a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t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r</a:t>
            </a:r>
            <a:r>
              <a:rPr dirty="0" smtClean="0" sz="900" spc="-5">
                <a:latin typeface="Times New Roman"/>
                <a:cs typeface="Times New Roman"/>
              </a:rPr>
              <a:t>m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n</a:t>
            </a:r>
            <a:r>
              <a:rPr dirty="0" smtClean="0" sz="900" spc="30">
                <a:latin typeface="Times New Roman"/>
                <a:cs typeface="Times New Roman"/>
              </a:rPr>
              <a:t>a</a:t>
            </a:r>
            <a:r>
              <a:rPr dirty="0" smtClean="0" sz="900" spc="-10">
                <a:latin typeface="Times New Roman"/>
                <a:cs typeface="Times New Roman"/>
              </a:rPr>
              <a:t>c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ó</a:t>
            </a:r>
            <a:r>
              <a:rPr dirty="0" smtClean="0" sz="900" spc="5">
                <a:latin typeface="Times New Roman"/>
                <a:cs typeface="Times New Roman"/>
              </a:rPr>
              <a:t>n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s</a:t>
            </a:r>
            <a:r>
              <a:rPr dirty="0" smtClean="0" sz="900" spc="-15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7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10" b="1">
                <a:latin typeface="Times New Roman"/>
                <a:cs typeface="Times New Roman"/>
              </a:rPr>
              <a:t>u</a:t>
            </a:r>
            <a:r>
              <a:rPr dirty="0" smtClean="0" sz="900" spc="10" b="1">
                <a:latin typeface="Times New Roman"/>
                <a:cs typeface="Times New Roman"/>
              </a:rPr>
              <a:t> </a:t>
            </a:r>
            <a:r>
              <a:rPr dirty="0" smtClean="0" sz="900" spc="20" b="1">
                <a:latin typeface="Times New Roman"/>
                <a:cs typeface="Times New Roman"/>
              </a:rPr>
              <a:t>8</a:t>
            </a:r>
            <a:r>
              <a:rPr dirty="0" smtClean="0" sz="900" spc="5"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3934" y="2958671"/>
            <a:ext cx="12763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15" b="1">
                <a:latin typeface="Times New Roman"/>
                <a:cs typeface="Times New Roman"/>
              </a:rPr>
              <a:t>Si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59226" y="3674746"/>
            <a:ext cx="167640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0" b="1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7341" y="2824533"/>
            <a:ext cx="50990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25" b="1">
                <a:latin typeface="Times New Roman"/>
                <a:cs typeface="Times New Roman"/>
              </a:rPr>
              <a:t>“</a:t>
            </a:r>
            <a:r>
              <a:rPr dirty="0" smtClean="0" sz="900" spc="20" b="1">
                <a:latin typeface="Times New Roman"/>
                <a:cs typeface="Times New Roman"/>
              </a:rPr>
              <a:t>M</a:t>
            </a:r>
            <a:r>
              <a:rPr dirty="0" smtClean="0" sz="900" spc="25" b="1">
                <a:latin typeface="Times New Roman"/>
                <a:cs typeface="Times New Roman"/>
              </a:rPr>
              <a:t>a</a:t>
            </a:r>
            <a:r>
              <a:rPr dirty="0" smtClean="0" sz="900" spc="-10" b="1">
                <a:latin typeface="Times New Roman"/>
                <a:cs typeface="Times New Roman"/>
              </a:rPr>
              <a:t>r</a:t>
            </a:r>
            <a:r>
              <a:rPr dirty="0" smtClean="0" sz="900" spc="5" b="1">
                <a:latin typeface="Times New Roman"/>
                <a:cs typeface="Times New Roman"/>
              </a:rPr>
              <a:t>t</a:t>
            </a:r>
            <a:r>
              <a:rPr dirty="0" smtClean="0" sz="900" spc="35" b="1">
                <a:latin typeface="Times New Roman"/>
                <a:cs typeface="Times New Roman"/>
              </a:rPr>
              <a:t>e</a:t>
            </a:r>
            <a:r>
              <a:rPr dirty="0" smtClean="0" sz="900" spc="-5" b="1">
                <a:latin typeface="Times New Roman"/>
                <a:cs typeface="Times New Roman"/>
              </a:rPr>
              <a:t>s</a:t>
            </a:r>
            <a:r>
              <a:rPr dirty="0" smtClean="0" sz="900" spc="5" b="1">
                <a:latin typeface="Times New Roman"/>
                <a:cs typeface="Times New Roman"/>
              </a:rPr>
              <a:t>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2967" y="3377884"/>
            <a:ext cx="447532" cy="357925"/>
          </a:xfrm>
          <a:custGeom>
            <a:avLst/>
            <a:gdLst/>
            <a:ahLst/>
            <a:cxnLst/>
            <a:rect l="l" t="t" r="r" b="b"/>
            <a:pathLst>
              <a:path w="447532" h="357925">
                <a:moveTo>
                  <a:pt x="0" y="357925"/>
                </a:moveTo>
                <a:lnTo>
                  <a:pt x="447532" y="0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292967" y="3914809"/>
            <a:ext cx="402824" cy="357955"/>
          </a:xfrm>
          <a:custGeom>
            <a:avLst/>
            <a:gdLst/>
            <a:ahLst/>
            <a:cxnLst/>
            <a:rect l="l" t="t" r="r" b="b"/>
            <a:pathLst>
              <a:path w="402824" h="357955">
                <a:moveTo>
                  <a:pt x="0" y="0"/>
                </a:moveTo>
                <a:lnTo>
                  <a:pt x="402824" y="357955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576885" y="3825309"/>
            <a:ext cx="716081" cy="0"/>
          </a:xfrm>
          <a:custGeom>
            <a:avLst/>
            <a:gdLst/>
            <a:ahLst/>
            <a:cxnLst/>
            <a:rect l="l" t="t" r="r" b="b"/>
            <a:pathLst>
              <a:path w="716081" h="0">
                <a:moveTo>
                  <a:pt x="0" y="0"/>
                </a:moveTo>
                <a:lnTo>
                  <a:pt x="716081" y="0"/>
                </a:lnTo>
              </a:path>
            </a:pathLst>
          </a:custGeom>
          <a:ln w="55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572633" y="3355971"/>
            <a:ext cx="600075" cy="440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4000"/>
              </a:lnSpc>
            </a:pPr>
            <a:r>
              <a:rPr dirty="0" smtClean="0" sz="900" spc="30">
                <a:latin typeface="Times New Roman"/>
                <a:cs typeface="Times New Roman"/>
              </a:rPr>
              <a:t>¿</a:t>
            </a:r>
            <a:r>
              <a:rPr dirty="0" smtClean="0" sz="900" spc="15">
                <a:latin typeface="Times New Roman"/>
                <a:cs typeface="Times New Roman"/>
              </a:rPr>
              <a:t>L</a:t>
            </a:r>
            <a:r>
              <a:rPr dirty="0" smtClean="0" sz="900" spc="5">
                <a:latin typeface="Times New Roman"/>
                <a:cs typeface="Times New Roman"/>
              </a:rPr>
              <a:t>a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t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r</a:t>
            </a:r>
            <a:r>
              <a:rPr dirty="0" smtClean="0" sz="900" spc="-5">
                <a:latin typeface="Times New Roman"/>
                <a:cs typeface="Times New Roman"/>
              </a:rPr>
              <a:t>m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n</a:t>
            </a:r>
            <a:r>
              <a:rPr dirty="0" smtClean="0" sz="900" spc="30">
                <a:latin typeface="Times New Roman"/>
                <a:cs typeface="Times New Roman"/>
              </a:rPr>
              <a:t>a</a:t>
            </a:r>
            <a:r>
              <a:rPr dirty="0" smtClean="0" sz="900" spc="-10">
                <a:latin typeface="Times New Roman"/>
                <a:cs typeface="Times New Roman"/>
              </a:rPr>
              <a:t>c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ó</a:t>
            </a:r>
            <a:r>
              <a:rPr dirty="0" smtClean="0" sz="900" spc="5">
                <a:latin typeface="Times New Roman"/>
                <a:cs typeface="Times New Roman"/>
              </a:rPr>
              <a:t>n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s</a:t>
            </a:r>
            <a:r>
              <a:rPr dirty="0" smtClean="0" sz="900" spc="-15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3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o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20" b="1">
                <a:latin typeface="Times New Roman"/>
                <a:cs typeface="Times New Roman"/>
              </a:rPr>
              <a:t>4</a:t>
            </a:r>
            <a:r>
              <a:rPr dirty="0" smtClean="0" sz="900" spc="5"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989" y="3406096"/>
            <a:ext cx="12763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15" b="1">
                <a:latin typeface="Times New Roman"/>
                <a:cs typeface="Times New Roman"/>
              </a:rPr>
              <a:t>Si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8281" y="4122186"/>
            <a:ext cx="167640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0" b="1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6172" y="3271958"/>
            <a:ext cx="64452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25" b="1">
                <a:latin typeface="Times New Roman"/>
                <a:cs typeface="Times New Roman"/>
              </a:rPr>
              <a:t>“</a:t>
            </a:r>
            <a:r>
              <a:rPr dirty="0" smtClean="0" sz="900" spc="20" b="1">
                <a:latin typeface="Times New Roman"/>
                <a:cs typeface="Times New Roman"/>
              </a:rPr>
              <a:t>M</a:t>
            </a:r>
            <a:r>
              <a:rPr dirty="0" smtClean="0" sz="900" spc="10" b="1">
                <a:latin typeface="Times New Roman"/>
                <a:cs typeface="Times New Roman"/>
              </a:rPr>
              <a:t>i</a:t>
            </a:r>
            <a:r>
              <a:rPr dirty="0" smtClean="0" sz="900" spc="-10" b="1">
                <a:latin typeface="Times New Roman"/>
                <a:cs typeface="Times New Roman"/>
              </a:rPr>
              <a:t>é</a:t>
            </a:r>
            <a:r>
              <a:rPr dirty="0" smtClean="0" sz="900" spc="30" b="1">
                <a:latin typeface="Times New Roman"/>
                <a:cs typeface="Times New Roman"/>
              </a:rPr>
              <a:t>r</a:t>
            </a:r>
            <a:r>
              <a:rPr dirty="0" smtClean="0" sz="900" spc="-10" b="1">
                <a:latin typeface="Times New Roman"/>
                <a:cs typeface="Times New Roman"/>
              </a:rPr>
              <a:t>c</a:t>
            </a:r>
            <a:r>
              <a:rPr dirty="0" smtClean="0" sz="900" spc="25" b="1">
                <a:latin typeface="Times New Roman"/>
                <a:cs typeface="Times New Roman"/>
              </a:rPr>
              <a:t>o</a:t>
            </a:r>
            <a:r>
              <a:rPr dirty="0" smtClean="0" sz="900" spc="10" b="1">
                <a:latin typeface="Times New Roman"/>
                <a:cs typeface="Times New Roman"/>
              </a:rPr>
              <a:t>l</a:t>
            </a:r>
            <a:r>
              <a:rPr dirty="0" smtClean="0" sz="900" spc="30" b="1">
                <a:latin typeface="Times New Roman"/>
                <a:cs typeface="Times New Roman"/>
              </a:rPr>
              <a:t>e</a:t>
            </a:r>
            <a:r>
              <a:rPr dirty="0" smtClean="0" sz="900" spc="-5" b="1">
                <a:latin typeface="Times New Roman"/>
                <a:cs typeface="Times New Roman"/>
              </a:rPr>
              <a:t>s</a:t>
            </a:r>
            <a:r>
              <a:rPr dirty="0" smtClean="0" sz="900" spc="5" b="1">
                <a:latin typeface="Times New Roman"/>
                <a:cs typeface="Times New Roman"/>
              </a:rPr>
              <a:t>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11947" y="3825309"/>
            <a:ext cx="447532" cy="357962"/>
          </a:xfrm>
          <a:custGeom>
            <a:avLst/>
            <a:gdLst/>
            <a:ahLst/>
            <a:cxnLst/>
            <a:rect l="l" t="t" r="r" b="b"/>
            <a:pathLst>
              <a:path w="447532" h="357962">
                <a:moveTo>
                  <a:pt x="0" y="357962"/>
                </a:moveTo>
                <a:lnTo>
                  <a:pt x="447532" y="0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411947" y="4362250"/>
            <a:ext cx="402824" cy="357944"/>
          </a:xfrm>
          <a:custGeom>
            <a:avLst/>
            <a:gdLst/>
            <a:ahLst/>
            <a:cxnLst/>
            <a:rect l="l" t="t" r="r" b="b"/>
            <a:pathLst>
              <a:path w="402824" h="357944">
                <a:moveTo>
                  <a:pt x="0" y="0"/>
                </a:moveTo>
                <a:lnTo>
                  <a:pt x="402824" y="357944"/>
                </a:lnTo>
              </a:path>
            </a:pathLst>
          </a:custGeom>
          <a:ln w="55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95790" y="4272765"/>
            <a:ext cx="716156" cy="0"/>
          </a:xfrm>
          <a:custGeom>
            <a:avLst/>
            <a:gdLst/>
            <a:ahLst/>
            <a:cxnLst/>
            <a:rect l="l" t="t" r="r" b="b"/>
            <a:pathLst>
              <a:path w="716156" h="0">
                <a:moveTo>
                  <a:pt x="0" y="0"/>
                </a:moveTo>
                <a:lnTo>
                  <a:pt x="716156" y="0"/>
                </a:lnTo>
              </a:path>
            </a:pathLst>
          </a:custGeom>
          <a:ln w="55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691464" y="3803397"/>
            <a:ext cx="600075" cy="440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4000"/>
              </a:lnSpc>
            </a:pPr>
            <a:r>
              <a:rPr dirty="0" smtClean="0" sz="900" spc="30">
                <a:latin typeface="Times New Roman"/>
                <a:cs typeface="Times New Roman"/>
              </a:rPr>
              <a:t>¿</a:t>
            </a:r>
            <a:r>
              <a:rPr dirty="0" smtClean="0" sz="900" spc="15">
                <a:latin typeface="Times New Roman"/>
                <a:cs typeface="Times New Roman"/>
              </a:rPr>
              <a:t>L</a:t>
            </a:r>
            <a:r>
              <a:rPr dirty="0" smtClean="0" sz="900" spc="5">
                <a:latin typeface="Times New Roman"/>
                <a:cs typeface="Times New Roman"/>
              </a:rPr>
              <a:t>a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t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r</a:t>
            </a:r>
            <a:r>
              <a:rPr dirty="0" smtClean="0" sz="900" spc="-5">
                <a:latin typeface="Times New Roman"/>
                <a:cs typeface="Times New Roman"/>
              </a:rPr>
              <a:t>m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n</a:t>
            </a:r>
            <a:r>
              <a:rPr dirty="0" smtClean="0" sz="900" spc="30">
                <a:latin typeface="Times New Roman"/>
                <a:cs typeface="Times New Roman"/>
              </a:rPr>
              <a:t>a</a:t>
            </a:r>
            <a:r>
              <a:rPr dirty="0" smtClean="0" sz="900" spc="-10">
                <a:latin typeface="Times New Roman"/>
                <a:cs typeface="Times New Roman"/>
              </a:rPr>
              <a:t>c</a:t>
            </a:r>
            <a:r>
              <a:rPr dirty="0" smtClean="0" sz="900" spc="10">
                <a:latin typeface="Times New Roman"/>
                <a:cs typeface="Times New Roman"/>
              </a:rPr>
              <a:t>i</a:t>
            </a:r>
            <a:r>
              <a:rPr dirty="0" smtClean="0" sz="900" spc="25">
                <a:latin typeface="Times New Roman"/>
                <a:cs typeface="Times New Roman"/>
              </a:rPr>
              <a:t>ó</a:t>
            </a:r>
            <a:r>
              <a:rPr dirty="0" smtClean="0" sz="900" spc="5">
                <a:latin typeface="Times New Roman"/>
                <a:cs typeface="Times New Roman"/>
              </a:rPr>
              <a:t>n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30">
                <a:latin typeface="Times New Roman"/>
                <a:cs typeface="Times New Roman"/>
              </a:rPr>
              <a:t>e</a:t>
            </a:r>
            <a:r>
              <a:rPr dirty="0" smtClean="0" sz="900" spc="5">
                <a:latin typeface="Times New Roman"/>
                <a:cs typeface="Times New Roman"/>
              </a:rPr>
              <a:t>s</a:t>
            </a:r>
            <a:r>
              <a:rPr dirty="0" smtClean="0" sz="900" spc="-15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1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5" b="1">
                <a:latin typeface="Times New Roman"/>
                <a:cs typeface="Times New Roman"/>
              </a:rPr>
              <a:t>o</a:t>
            </a:r>
            <a:r>
              <a:rPr dirty="0" smtClean="0" sz="900" spc="15" b="1">
                <a:latin typeface="Times New Roman"/>
                <a:cs typeface="Times New Roman"/>
              </a:rPr>
              <a:t> </a:t>
            </a:r>
            <a:r>
              <a:rPr dirty="0" smtClean="0" sz="900" spc="20" b="1">
                <a:latin typeface="Times New Roman"/>
                <a:cs typeface="Times New Roman"/>
              </a:rPr>
              <a:t>2</a:t>
            </a:r>
            <a:r>
              <a:rPr dirty="0" smtClean="0" sz="900" spc="5"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1821" y="3853746"/>
            <a:ext cx="12763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15" b="1">
                <a:latin typeface="Times New Roman"/>
                <a:cs typeface="Times New Roman"/>
              </a:rPr>
              <a:t>Si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7112" y="4569611"/>
            <a:ext cx="167640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0" b="1">
                <a:latin typeface="Times New Roman"/>
                <a:cs typeface="Times New Roman"/>
              </a:rPr>
              <a:t>No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5228" y="3719384"/>
            <a:ext cx="481965" cy="1504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00" spc="25" b="1">
                <a:latin typeface="Times New Roman"/>
                <a:cs typeface="Times New Roman"/>
              </a:rPr>
              <a:t>“</a:t>
            </a:r>
            <a:r>
              <a:rPr dirty="0" smtClean="0" sz="900" spc="-20" b="1">
                <a:latin typeface="Times New Roman"/>
                <a:cs typeface="Times New Roman"/>
              </a:rPr>
              <a:t>J</a:t>
            </a:r>
            <a:r>
              <a:rPr dirty="0" smtClean="0" sz="900" spc="20" b="1">
                <a:latin typeface="Times New Roman"/>
                <a:cs typeface="Times New Roman"/>
              </a:rPr>
              <a:t>u</a:t>
            </a:r>
            <a:r>
              <a:rPr dirty="0" smtClean="0" sz="900" spc="30" b="1">
                <a:latin typeface="Times New Roman"/>
                <a:cs typeface="Times New Roman"/>
              </a:rPr>
              <a:t>e</a:t>
            </a:r>
            <a:r>
              <a:rPr dirty="0" smtClean="0" sz="900" spc="-20" b="1">
                <a:latin typeface="Times New Roman"/>
                <a:cs typeface="Times New Roman"/>
              </a:rPr>
              <a:t>v</a:t>
            </a:r>
            <a:r>
              <a:rPr dirty="0" smtClean="0" sz="900" spc="30" b="1">
                <a:latin typeface="Times New Roman"/>
                <a:cs typeface="Times New Roman"/>
              </a:rPr>
              <a:t>e</a:t>
            </a:r>
            <a:r>
              <a:rPr dirty="0" smtClean="0" sz="900" spc="-5" b="1">
                <a:latin typeface="Times New Roman"/>
                <a:cs typeface="Times New Roman"/>
              </a:rPr>
              <a:t>s</a:t>
            </a:r>
            <a:r>
              <a:rPr dirty="0" smtClean="0" sz="900" spc="5" b="1">
                <a:latin typeface="Times New Roman"/>
                <a:cs typeface="Times New Roman"/>
              </a:rPr>
              <a:t>”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10520" y="4610222"/>
            <a:ext cx="476884" cy="135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b="1">
                <a:latin typeface="Times New Roman"/>
                <a:cs typeface="Times New Roman"/>
              </a:rPr>
              <a:t>“</a:t>
            </a:r>
            <a:r>
              <a:rPr dirty="0" smtClean="0" sz="800" spc="30" b="1">
                <a:latin typeface="Times New Roman"/>
                <a:cs typeface="Times New Roman"/>
              </a:rPr>
              <a:t>V</a:t>
            </a:r>
            <a:r>
              <a:rPr dirty="0" smtClean="0" sz="800" spc="-10" b="1">
                <a:latin typeface="Times New Roman"/>
                <a:cs typeface="Times New Roman"/>
              </a:rPr>
              <a:t>i</a:t>
            </a:r>
            <a:r>
              <a:rPr dirty="0" smtClean="0" sz="800" spc="-10" b="1">
                <a:latin typeface="Times New Roman"/>
                <a:cs typeface="Times New Roman"/>
              </a:rPr>
              <a:t>e</a:t>
            </a:r>
            <a:r>
              <a:rPr dirty="0" smtClean="0" sz="800" spc="35" b="1">
                <a:latin typeface="Times New Roman"/>
                <a:cs typeface="Times New Roman"/>
              </a:rPr>
              <a:t>r</a:t>
            </a:r>
            <a:r>
              <a:rPr dirty="0" smtClean="0" sz="800" spc="-10" b="1">
                <a:latin typeface="Times New Roman"/>
                <a:cs typeface="Times New Roman"/>
              </a:rPr>
              <a:t>n</a:t>
            </a:r>
            <a:r>
              <a:rPr dirty="0" smtClean="0" sz="800" spc="-10" b="1">
                <a:latin typeface="Times New Roman"/>
                <a:cs typeface="Times New Roman"/>
              </a:rPr>
              <a:t>e</a:t>
            </a:r>
            <a:r>
              <a:rPr dirty="0" smtClean="0" sz="800" spc="35" b="1">
                <a:latin typeface="Times New Roman"/>
                <a:cs typeface="Times New Roman"/>
              </a:rPr>
              <a:t>s</a:t>
            </a:r>
            <a:r>
              <a:rPr dirty="0" smtClean="0" sz="800" spc="15" b="1">
                <a:latin typeface="Times New Roman"/>
                <a:cs typeface="Times New Roman"/>
              </a:rPr>
              <a:t>”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24711" y="8179307"/>
            <a:ext cx="5611368" cy="1022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Dolores Padilla</dc:creator>
  <dc:title>tutotial de microsoft Excel 2013 (parteIIi)</dc:title>
  <dcterms:created xsi:type="dcterms:W3CDTF">2019-07-25T12:43:34Z</dcterms:created>
  <dcterms:modified xsi:type="dcterms:W3CDTF">2019-07-25T12:43:34Z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2014-12-18T00:00:00Z</vt:filetime>
  </property>
  <property fmtid="{D5CDD505-2E9C-101B-9397-08002B2CF9AE}" pid="3" name="LastSaved">
    <vt:filetime>2019-07-25T00:00:00Z</vt:filetime>
  </property>
</Properties>
</file>