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Default Extension="jpg" ContentType="image/jp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</p:sldIdLst>
  <p:sldSz cx="7772400" cy="1005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Relationship Id="rId32" Type="http://schemas.openxmlformats.org/officeDocument/2006/relationships/slide" Target="slides/slide27.xml"/><Relationship Id="rId33" Type="http://schemas.openxmlformats.org/officeDocument/2006/relationships/slide" Target="slides/slide28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82930" y="3118104"/>
            <a:ext cx="6606540" cy="211226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65860" y="5632704"/>
            <a:ext cx="5440679" cy="25146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388620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002785" y="2313432"/>
            <a:ext cx="3380994" cy="66385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719327" y="449580"/>
            <a:ext cx="5231638" cy="65531"/>
          </a:xfrm>
          <a:custGeom>
            <a:avLst/>
            <a:gdLst/>
            <a:ahLst/>
            <a:cxnLst/>
            <a:rect l="l" t="t" r="r" b="b"/>
            <a:pathLst>
              <a:path w="5231638" h="65531">
                <a:moveTo>
                  <a:pt x="0" y="65531"/>
                </a:moveTo>
                <a:lnTo>
                  <a:pt x="5231638" y="65531"/>
                </a:lnTo>
                <a:lnTo>
                  <a:pt x="5231638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bk object 17"/>
          <p:cNvSpPr/>
          <p:nvPr/>
        </p:nvSpPr>
        <p:spPr>
          <a:xfrm>
            <a:off x="719327" y="515112"/>
            <a:ext cx="68884" cy="170688"/>
          </a:xfrm>
          <a:custGeom>
            <a:avLst/>
            <a:gdLst/>
            <a:ahLst/>
            <a:cxnLst/>
            <a:rect l="l" t="t" r="r" b="b"/>
            <a:pathLst>
              <a:path w="68884" h="170688">
                <a:moveTo>
                  <a:pt x="0" y="170688"/>
                </a:moveTo>
                <a:lnTo>
                  <a:pt x="68884" y="170688"/>
                </a:lnTo>
                <a:lnTo>
                  <a:pt x="68884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bk object 18"/>
          <p:cNvSpPr/>
          <p:nvPr/>
        </p:nvSpPr>
        <p:spPr>
          <a:xfrm>
            <a:off x="5882385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bk object 19"/>
          <p:cNvSpPr/>
          <p:nvPr/>
        </p:nvSpPr>
        <p:spPr>
          <a:xfrm>
            <a:off x="719327" y="685800"/>
            <a:ext cx="5231638" cy="65531"/>
          </a:xfrm>
          <a:custGeom>
            <a:avLst/>
            <a:gdLst/>
            <a:ahLst/>
            <a:cxnLst/>
            <a:rect l="l" t="t" r="r" b="b"/>
            <a:pathLst>
              <a:path w="5231638" h="65531">
                <a:moveTo>
                  <a:pt x="0" y="65531"/>
                </a:moveTo>
                <a:lnTo>
                  <a:pt x="5231638" y="65531"/>
                </a:lnTo>
                <a:lnTo>
                  <a:pt x="5231638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bk object 20"/>
          <p:cNvSpPr/>
          <p:nvPr/>
        </p:nvSpPr>
        <p:spPr>
          <a:xfrm>
            <a:off x="788212" y="515112"/>
            <a:ext cx="5094097" cy="170688"/>
          </a:xfrm>
          <a:custGeom>
            <a:avLst/>
            <a:gdLst/>
            <a:ahLst/>
            <a:cxnLst/>
            <a:rect l="l" t="t" r="r" b="b"/>
            <a:pathLst>
              <a:path w="5094097" h="170688">
                <a:moveTo>
                  <a:pt x="0" y="170688"/>
                </a:moveTo>
                <a:lnTo>
                  <a:pt x="5094097" y="170688"/>
                </a:lnTo>
                <a:lnTo>
                  <a:pt x="5094097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88620" y="402335"/>
            <a:ext cx="6995159" cy="1609343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88620" y="2313432"/>
            <a:ext cx="6995159" cy="663854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414017" y="9182303"/>
            <a:ext cx="1861530" cy="187452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388620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5596128" y="9354312"/>
            <a:ext cx="1787652" cy="50292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jpg"/><Relationship Id="rId4" Type="http://schemas.openxmlformats.org/officeDocument/2006/relationships/image" Target="../media/image3.jpg"/><Relationship Id="rId5" Type="http://schemas.openxmlformats.org/officeDocument/2006/relationships/image" Target="../media/image4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4.jpg"/><Relationship Id="rId3" Type="http://schemas.openxmlformats.org/officeDocument/2006/relationships/image" Target="../media/image25.jpg"/><Relationship Id="rId4" Type="http://schemas.openxmlformats.org/officeDocument/2006/relationships/image" Target="../media/image26.jpg"/><Relationship Id="rId5" Type="http://schemas.openxmlformats.org/officeDocument/2006/relationships/image" Target="../media/image27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8.jpg"/><Relationship Id="rId3" Type="http://schemas.openxmlformats.org/officeDocument/2006/relationships/image" Target="../media/image29.png"/><Relationship Id="rId4" Type="http://schemas.openxmlformats.org/officeDocument/2006/relationships/image" Target="../media/image30.png"/><Relationship Id="rId5" Type="http://schemas.openxmlformats.org/officeDocument/2006/relationships/image" Target="../media/image31.jp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2.png"/><Relationship Id="rId3" Type="http://schemas.openxmlformats.org/officeDocument/2006/relationships/image" Target="../media/image33.png"/><Relationship Id="rId4" Type="http://schemas.openxmlformats.org/officeDocument/2006/relationships/image" Target="../media/image34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jp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6.jpg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7.png"/><Relationship Id="rId3" Type="http://schemas.openxmlformats.org/officeDocument/2006/relationships/image" Target="../media/image38.jpg"/><Relationship Id="rId4" Type="http://schemas.openxmlformats.org/officeDocument/2006/relationships/image" Target="../media/image39.png"/><Relationship Id="rId5" Type="http://schemas.openxmlformats.org/officeDocument/2006/relationships/image" Target="../media/image40.png"/><Relationship Id="rId6" Type="http://schemas.openxmlformats.org/officeDocument/2006/relationships/image" Target="../media/image41.jpg"/><Relationship Id="rId7" Type="http://schemas.openxmlformats.org/officeDocument/2006/relationships/image" Target="../media/image42.png"/><Relationship Id="rId8" Type="http://schemas.openxmlformats.org/officeDocument/2006/relationships/image" Target="../media/image43.png"/><Relationship Id="rId9" Type="http://schemas.openxmlformats.org/officeDocument/2006/relationships/image" Target="../media/image44.png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5.jpg"/><Relationship Id="rId3" Type="http://schemas.openxmlformats.org/officeDocument/2006/relationships/image" Target="../media/image46.jp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7.jpg"/><Relationship Id="rId3" Type="http://schemas.openxmlformats.org/officeDocument/2006/relationships/image" Target="../media/image48.png"/><Relationship Id="rId4" Type="http://schemas.openxmlformats.org/officeDocument/2006/relationships/image" Target="../media/image49.png"/><Relationship Id="rId5" Type="http://schemas.openxmlformats.org/officeDocument/2006/relationships/image" Target="../media/image50.png"/><Relationship Id="rId6" Type="http://schemas.openxmlformats.org/officeDocument/2006/relationships/image" Target="../media/image51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2.png"/><Relationship Id="rId3" Type="http://schemas.openxmlformats.org/officeDocument/2006/relationships/image" Target="../media/image53.png"/><Relationship Id="rId4" Type="http://schemas.openxmlformats.org/officeDocument/2006/relationships/image" Target="../media/image54.png"/><Relationship Id="rId5" Type="http://schemas.openxmlformats.org/officeDocument/2006/relationships/image" Target="../media/image55.pn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6.png"/><Relationship Id="rId3" Type="http://schemas.openxmlformats.org/officeDocument/2006/relationships/image" Target="../media/image57.png"/><Relationship Id="rId4" Type="http://schemas.openxmlformats.org/officeDocument/2006/relationships/image" Target="../media/image58.png"/><Relationship Id="rId5" Type="http://schemas.openxmlformats.org/officeDocument/2006/relationships/image" Target="../media/image59.png"/><Relationship Id="rId6" Type="http://schemas.openxmlformats.org/officeDocument/2006/relationships/image" Target="../media/image60.png"/><Relationship Id="rId7" Type="http://schemas.openxmlformats.org/officeDocument/2006/relationships/image" Target="../media/image61.png"/><Relationship Id="rId8" Type="http://schemas.openxmlformats.org/officeDocument/2006/relationships/image" Target="../media/image62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3.png"/><Relationship Id="rId3" Type="http://schemas.openxmlformats.org/officeDocument/2006/relationships/image" Target="../media/image64.png"/><Relationship Id="rId4" Type="http://schemas.openxmlformats.org/officeDocument/2006/relationships/image" Target="../media/image65.png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66.png"/><Relationship Id="rId3" Type="http://schemas.openxmlformats.org/officeDocument/2006/relationships/image" Target="../media/image67.png"/><Relationship Id="rId4" Type="http://schemas.openxmlformats.org/officeDocument/2006/relationships/image" Target="../media/image68.png"/><Relationship Id="rId5" Type="http://schemas.openxmlformats.org/officeDocument/2006/relationships/image" Target="../media/image69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4.png"/><Relationship Id="rId3" Type="http://schemas.openxmlformats.org/officeDocument/2006/relationships/image" Target="../media/image75.jpg"/><Relationship Id="rId4" Type="http://schemas.openxmlformats.org/officeDocument/2006/relationships/image" Target="../media/image76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77.png"/><Relationship Id="rId3" Type="http://schemas.openxmlformats.org/officeDocument/2006/relationships/image" Target="../media/image78.png"/><Relationship Id="rId4" Type="http://schemas.openxmlformats.org/officeDocument/2006/relationships/image" Target="../media/image79.png"/><Relationship Id="rId5" Type="http://schemas.openxmlformats.org/officeDocument/2006/relationships/image" Target="../media/image80.png"/></Relationships>
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1.png"/><Relationship Id="rId3" Type="http://schemas.openxmlformats.org/officeDocument/2006/relationships/image" Target="../media/image82.png"/><Relationship Id="rId4" Type="http://schemas.openxmlformats.org/officeDocument/2006/relationships/image" Target="../media/image83.png"/></Relationships>
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Relationship Id="rId4" Type="http://schemas.openxmlformats.org/officeDocument/2006/relationships/image" Target="../media/image86.png"/><Relationship Id="rId5" Type="http://schemas.openxmlformats.org/officeDocument/2006/relationships/image" Target="../media/image87.png"/><Relationship Id="rId6" Type="http://schemas.openxmlformats.org/officeDocument/2006/relationships/image" Target="../media/image88.png"/><Relationship Id="rId7" Type="http://schemas.openxmlformats.org/officeDocument/2006/relationships/image" Target="../media/image89.png"/><Relationship Id="rId8" Type="http://schemas.openxmlformats.org/officeDocument/2006/relationships/image" Target="../media/image90.png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9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s://www.youtube.com/watch%3Fv%3DDQhXB20qIP0" TargetMode="External"/><Relationship Id="rId3" Type="http://schemas.openxmlformats.org/officeDocument/2006/relationships/image" Target="../media/image10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1.jpg"/><Relationship Id="rId3" Type="http://schemas.openxmlformats.org/officeDocument/2006/relationships/image" Target="../media/image12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hyperlink" Target="http://office.microsoft.com/es-mx/excel-help/novedades-cambios-realizados-en-las-funciones-de-excel-HA010355760.aspx%3FCTT%3D5%26origin%3DHA010369709%26BM2" TargetMode="External"/><Relationship Id="rId3" Type="http://schemas.openxmlformats.org/officeDocument/2006/relationships/image" Target="../media/image13.jpg"/><Relationship Id="rId4" Type="http://schemas.openxmlformats.org/officeDocument/2006/relationships/image" Target="../media/image14.jp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5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6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7.jpg"/><Relationship Id="rId3" Type="http://schemas.openxmlformats.org/officeDocument/2006/relationships/image" Target="../media/image18.jp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jp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71442" y="506476"/>
            <a:ext cx="222377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TUT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AL 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CRO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2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50965" y="449580"/>
            <a:ext cx="922019" cy="65531"/>
          </a:xfrm>
          <a:custGeom>
            <a:avLst/>
            <a:gdLst/>
            <a:ahLst/>
            <a:cxnLst/>
            <a:rect l="l" t="t" r="r" b="b"/>
            <a:pathLst>
              <a:path w="922019" h="65531">
                <a:moveTo>
                  <a:pt x="0" y="65531"/>
                </a:moveTo>
                <a:lnTo>
                  <a:pt x="922019" y="65531"/>
                </a:lnTo>
                <a:lnTo>
                  <a:pt x="922019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5950965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804406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5950965" y="685800"/>
            <a:ext cx="922019" cy="65531"/>
          </a:xfrm>
          <a:custGeom>
            <a:avLst/>
            <a:gdLst/>
            <a:ahLst/>
            <a:cxnLst/>
            <a:rect l="l" t="t" r="r" b="b"/>
            <a:pathLst>
              <a:path w="922019" h="65531">
                <a:moveTo>
                  <a:pt x="0" y="65531"/>
                </a:moveTo>
                <a:lnTo>
                  <a:pt x="922019" y="65531"/>
                </a:lnTo>
                <a:lnTo>
                  <a:pt x="922019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6019546" y="515112"/>
            <a:ext cx="784859" cy="170688"/>
          </a:xfrm>
          <a:custGeom>
            <a:avLst/>
            <a:gdLst/>
            <a:ahLst/>
            <a:cxnLst/>
            <a:rect l="l" t="t" r="r" b="b"/>
            <a:pathLst>
              <a:path w="784859" h="170688">
                <a:moveTo>
                  <a:pt x="0" y="170688"/>
                </a:moveTo>
                <a:lnTo>
                  <a:pt x="784859" y="170688"/>
                </a:lnTo>
                <a:lnTo>
                  <a:pt x="78485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721602" y="506476"/>
            <a:ext cx="9652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9327" y="9171888"/>
            <a:ext cx="6153531" cy="0"/>
          </a:xfrm>
          <a:custGeom>
            <a:avLst/>
            <a:gdLst/>
            <a:ahLst/>
            <a:cxnLst/>
            <a:rect l="l" t="t" r="r" b="b"/>
            <a:pathLst>
              <a:path w="6153531" h="0">
                <a:moveTo>
                  <a:pt x="0" y="0"/>
                </a:moveTo>
                <a:lnTo>
                  <a:pt x="6153531" y="0"/>
                </a:lnTo>
              </a:path>
            </a:pathLst>
          </a:custGeom>
          <a:ln w="393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355852" y="9190938"/>
            <a:ext cx="0" cy="248412"/>
          </a:xfrm>
          <a:custGeom>
            <a:avLst/>
            <a:gdLst/>
            <a:ahLst/>
            <a:cxnLst/>
            <a:rect l="l" t="t" r="r" b="b"/>
            <a:pathLst>
              <a:path w="0" h="248411">
                <a:moveTo>
                  <a:pt x="0" y="0"/>
                </a:moveTo>
                <a:lnTo>
                  <a:pt x="0" y="248411"/>
                </a:lnTo>
              </a:path>
            </a:pathLst>
          </a:custGeom>
          <a:ln w="39370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06627" y="2585466"/>
            <a:ext cx="6181090" cy="25850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3048000">
              <a:lnSpc>
                <a:spcPct val="100000"/>
              </a:lnSpc>
            </a:pPr>
            <a:r>
              <a:rPr dirty="0" smtClean="0" sz="1400" b="1">
                <a:solidFill>
                  <a:srgbClr val="365F91"/>
                </a:solidFill>
                <a:latin typeface="Calibri"/>
                <a:cs typeface="Calibri"/>
              </a:rPr>
              <a:t>Introd</a:t>
            </a:r>
            <a:r>
              <a:rPr dirty="0" smtClean="0" sz="1400" spc="-10" b="1">
                <a:solidFill>
                  <a:srgbClr val="365F91"/>
                </a:solidFill>
                <a:latin typeface="Calibri"/>
                <a:cs typeface="Calibri"/>
              </a:rPr>
              <a:t>u</a:t>
            </a:r>
            <a:r>
              <a:rPr dirty="0" smtClean="0" sz="1400" spc="0" b="1">
                <a:solidFill>
                  <a:srgbClr val="365F91"/>
                </a:solidFill>
                <a:latin typeface="Calibri"/>
                <a:cs typeface="Calibri"/>
              </a:rPr>
              <a:t>cci</a:t>
            </a:r>
            <a:r>
              <a:rPr dirty="0" smtClean="0" sz="1400" spc="-15" b="1">
                <a:solidFill>
                  <a:srgbClr val="365F91"/>
                </a:solidFill>
                <a:latin typeface="Calibri"/>
                <a:cs typeface="Calibri"/>
              </a:rPr>
              <a:t>ó</a:t>
            </a:r>
            <a:r>
              <a:rPr dirty="0" smtClean="0" sz="1400" spc="0" b="1">
                <a:solidFill>
                  <a:srgbClr val="365F91"/>
                </a:solidFill>
                <a:latin typeface="Calibri"/>
                <a:cs typeface="Calibri"/>
              </a:rPr>
              <a:t>n a</a:t>
            </a:r>
            <a:r>
              <a:rPr dirty="0" smtClean="0" sz="1400" spc="-5" b="1">
                <a:solidFill>
                  <a:srgbClr val="365F91"/>
                </a:solidFill>
                <a:latin typeface="Calibri"/>
                <a:cs typeface="Calibri"/>
              </a:rPr>
              <a:t> </a:t>
            </a:r>
            <a:r>
              <a:rPr dirty="0" smtClean="0" sz="1400" spc="0" b="1">
                <a:solidFill>
                  <a:srgbClr val="365F91"/>
                </a:solidFill>
                <a:latin typeface="Calibri"/>
                <a:cs typeface="Calibri"/>
              </a:rPr>
              <a:t>Mic</a:t>
            </a:r>
            <a:r>
              <a:rPr dirty="0" smtClean="0" sz="1400" spc="-10" b="1">
                <a:solidFill>
                  <a:srgbClr val="365F91"/>
                </a:solidFill>
                <a:latin typeface="Calibri"/>
                <a:cs typeface="Calibri"/>
              </a:rPr>
              <a:t>r</a:t>
            </a:r>
            <a:r>
              <a:rPr dirty="0" smtClean="0" sz="1400" spc="-15" b="1">
                <a:solidFill>
                  <a:srgbClr val="365F91"/>
                </a:solidFill>
                <a:latin typeface="Calibri"/>
                <a:cs typeface="Calibri"/>
              </a:rPr>
              <a:t>o</a:t>
            </a:r>
            <a:r>
              <a:rPr dirty="0" smtClean="0" sz="1400" spc="0" b="1">
                <a:solidFill>
                  <a:srgbClr val="365F91"/>
                </a:solidFill>
                <a:latin typeface="Calibri"/>
                <a:cs typeface="Calibri"/>
              </a:rPr>
              <a:t>soft</a:t>
            </a:r>
            <a:r>
              <a:rPr dirty="0" smtClean="0" sz="1400" spc="-5" b="1">
                <a:solidFill>
                  <a:srgbClr val="365F91"/>
                </a:solidFill>
                <a:latin typeface="Calibri"/>
                <a:cs typeface="Calibri"/>
              </a:rPr>
              <a:t> </a:t>
            </a:r>
            <a:r>
              <a:rPr dirty="0" smtClean="0" sz="1400" spc="0" b="1">
                <a:solidFill>
                  <a:srgbClr val="365F91"/>
                </a:solidFill>
                <a:latin typeface="Calibri"/>
                <a:cs typeface="Calibri"/>
              </a:rPr>
              <a:t>Of</a:t>
            </a:r>
            <a:r>
              <a:rPr dirty="0" smtClean="0" sz="1400" spc="-15" b="1">
                <a:solidFill>
                  <a:srgbClr val="365F91"/>
                </a:solidFill>
                <a:latin typeface="Calibri"/>
                <a:cs typeface="Calibri"/>
              </a:rPr>
              <a:t>f</a:t>
            </a:r>
            <a:r>
              <a:rPr dirty="0" smtClean="0" sz="1400" spc="0" b="1">
                <a:solidFill>
                  <a:srgbClr val="365F91"/>
                </a:solidFill>
                <a:latin typeface="Calibri"/>
                <a:cs typeface="Calibri"/>
              </a:rPr>
              <a:t>ice</a:t>
            </a:r>
            <a:r>
              <a:rPr dirty="0" smtClean="0" sz="1400" spc="5" b="1">
                <a:solidFill>
                  <a:srgbClr val="365F91"/>
                </a:solidFill>
                <a:latin typeface="Calibri"/>
                <a:cs typeface="Calibri"/>
              </a:rPr>
              <a:t> </a:t>
            </a:r>
            <a:r>
              <a:rPr dirty="0" smtClean="0" sz="1400" spc="0" b="1">
                <a:solidFill>
                  <a:srgbClr val="365F91"/>
                </a:solidFill>
                <a:latin typeface="Calibri"/>
                <a:cs typeface="Calibri"/>
              </a:rPr>
              <a:t>Ex</a:t>
            </a:r>
            <a:r>
              <a:rPr dirty="0" smtClean="0" sz="1400" spc="-10" b="1">
                <a:solidFill>
                  <a:srgbClr val="365F91"/>
                </a:solidFill>
                <a:latin typeface="Calibri"/>
                <a:cs typeface="Calibri"/>
              </a:rPr>
              <a:t>c</a:t>
            </a:r>
            <a:r>
              <a:rPr dirty="0" smtClean="0" sz="1400" spc="0" b="1">
                <a:solidFill>
                  <a:srgbClr val="365F91"/>
                </a:solidFill>
                <a:latin typeface="Calibri"/>
                <a:cs typeface="Calibri"/>
              </a:rPr>
              <a:t>el </a:t>
            </a:r>
            <a:r>
              <a:rPr dirty="0" smtClean="0" sz="1400" spc="-5" b="1">
                <a:solidFill>
                  <a:srgbClr val="365F91"/>
                </a:solidFill>
                <a:latin typeface="Calibri"/>
                <a:cs typeface="Calibri"/>
              </a:rPr>
              <a:t>2013</a:t>
            </a:r>
            <a:endParaRPr sz="1400">
              <a:latin typeface="Calibri"/>
              <a:cs typeface="Calibri"/>
            </a:endParaRPr>
          </a:p>
          <a:p>
            <a:pPr algn="just" marL="12700" marR="13335">
              <a:lnSpc>
                <a:spcPct val="118400"/>
              </a:lnSpc>
              <a:spcBef>
                <a:spcPts val="30"/>
              </a:spcBef>
            </a:pPr>
            <a:r>
              <a:rPr dirty="0" smtClean="0" sz="1100">
                <a:latin typeface="Calibri"/>
                <a:cs typeface="Calibri"/>
              </a:rPr>
              <a:t>Se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ramen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as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til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terio</a:t>
            </a:r>
            <a:r>
              <a:rPr dirty="0" smtClean="0" sz="1100" spc="-10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x</a:t>
            </a:r>
            <a:r>
              <a:rPr dirty="0" smtClean="0" sz="1100" spc="0">
                <a:latin typeface="Calibri"/>
                <a:cs typeface="Calibri"/>
              </a:rPr>
              <a:t>cel,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caci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j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cálc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  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ma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 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j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a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cio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ct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vi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ad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ci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5">
                <a:latin typeface="Calibri"/>
                <a:cs typeface="Calibri"/>
              </a:rPr>
              <a:t>f</a:t>
            </a:r>
            <a:r>
              <a:rPr dirty="0" smtClean="0" sz="1100" spc="0">
                <a:latin typeface="Calibri"/>
                <a:cs typeface="Calibri"/>
              </a:rPr>
              <a:t>fice.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21"/>
              </a:spcBef>
            </a:pPr>
            <a:endParaRPr sz="950"/>
          </a:p>
          <a:p>
            <a:pPr algn="just" marL="12700" marR="15875">
              <a:lnSpc>
                <a:spcPct val="118200"/>
              </a:lnSpc>
            </a:pPr>
            <a:r>
              <a:rPr dirty="0" smtClean="0" sz="1100">
                <a:latin typeface="Calibri"/>
                <a:cs typeface="Calibri"/>
              </a:rPr>
              <a:t>Esta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x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á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á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enta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nál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sis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ene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ch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err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tas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0">
                <a:latin typeface="Calibri"/>
                <a:cs typeface="Calibri"/>
              </a:rPr>
              <a:t> ayu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 pa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sta 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20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33"/>
              </a:spcBef>
            </a:pPr>
            <a:endParaRPr sz="950"/>
          </a:p>
          <a:p>
            <a:pPr algn="just" marL="12700" marR="12700">
              <a:lnSpc>
                <a:spcPct val="117300"/>
              </a:lnSpc>
            </a:pPr>
            <a:r>
              <a:rPr dirty="0" smtClean="0" sz="1100">
                <a:latin typeface="Calibri"/>
                <a:cs typeface="Calibri"/>
              </a:rPr>
              <a:t>El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ec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Ex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2</a:t>
            </a:r>
            <a:r>
              <a:rPr dirty="0" smtClean="0" sz="1100" spc="0">
                <a:latin typeface="Calibri"/>
                <a:cs typeface="Calibri"/>
              </a:rPr>
              <a:t>0</a:t>
            </a:r>
            <a:r>
              <a:rPr dirty="0" smtClean="0" sz="1100" spc="-10">
                <a:latin typeface="Calibri"/>
                <a:cs typeface="Calibri"/>
              </a:rPr>
              <a:t>1</a:t>
            </a:r>
            <a:r>
              <a:rPr dirty="0" smtClean="0" sz="1100" spc="0">
                <a:latin typeface="Calibri"/>
                <a:cs typeface="Calibri"/>
              </a:rPr>
              <a:t>3,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ci</a:t>
            </a:r>
            <a:r>
              <a:rPr dirty="0" smtClean="0" sz="1100" spc="1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Offi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e,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ás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io.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Pr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ece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j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 en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3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rear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v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álc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ás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fl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ene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ej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vis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ac</a:t>
            </a:r>
            <a:r>
              <a:rPr dirty="0" smtClean="0" sz="1100" spc="-10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 re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0">
                <a:latin typeface="Calibri"/>
                <a:cs typeface="Calibri"/>
              </a:rPr>
              <a:t>erencias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 las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cel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28"/>
              </a:spcBef>
            </a:pPr>
            <a:endParaRPr sz="950"/>
          </a:p>
          <a:p>
            <a:pPr algn="just" marL="12700" marR="12700">
              <a:lnSpc>
                <a:spcPct val="117700"/>
              </a:lnSpc>
            </a:pPr>
            <a:r>
              <a:rPr dirty="0" smtClean="0" sz="1100">
                <a:latin typeface="Calibri"/>
                <a:cs typeface="Calibri"/>
              </a:rPr>
              <a:t>Con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Ex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2</a:t>
            </a:r>
            <a:r>
              <a:rPr dirty="0" smtClean="0" sz="1100" spc="-10">
                <a:latin typeface="Calibri"/>
                <a:cs typeface="Calibri"/>
              </a:rPr>
              <a:t>0</a:t>
            </a:r>
            <a:r>
              <a:rPr dirty="0" smtClean="0" sz="1100" spc="-10">
                <a:latin typeface="Calibri"/>
                <a:cs typeface="Calibri"/>
              </a:rPr>
              <a:t>1</a:t>
            </a:r>
            <a:r>
              <a:rPr dirty="0" smtClean="0" sz="1100" spc="0">
                <a:latin typeface="Calibri"/>
                <a:cs typeface="Calibri"/>
              </a:rPr>
              <a:t>3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tareas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lejas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ven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más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15">
                <a:latin typeface="Calibri"/>
                <a:cs typeface="Calibri"/>
              </a:rPr>
              <a:t>á</a:t>
            </a:r>
            <a:r>
              <a:rPr dirty="0" smtClean="0" sz="1100" spc="0">
                <a:latin typeface="Calibri"/>
                <a:cs typeface="Calibri"/>
              </a:rPr>
              <a:t>ciles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real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ar,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raci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erram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entas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gr</a:t>
            </a:r>
            <a:r>
              <a:rPr dirty="0" smtClean="0" sz="1100" spc="0">
                <a:latin typeface="Calibri"/>
                <a:cs typeface="Calibri"/>
              </a:rPr>
              <a:t>áf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rec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herr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tas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las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ám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cas </a:t>
            </a:r>
            <a:r>
              <a:rPr dirty="0" smtClean="0" sz="1100" spc="-10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as.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tras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en 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ejar 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 for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ás fácil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sas las </a:t>
            </a:r>
            <a:r>
              <a:rPr dirty="0" smtClean="0" sz="1100" spc="-15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para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los.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9008" y="5629528"/>
            <a:ext cx="2352675" cy="8953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20320">
              <a:lnSpc>
                <a:spcPct val="100000"/>
              </a:lnSpc>
            </a:pPr>
            <a:r>
              <a:rPr dirty="0" smtClean="0" sz="1400" b="1">
                <a:solidFill>
                  <a:srgbClr val="365F91"/>
                </a:solidFill>
                <a:latin typeface="Calibri"/>
                <a:cs typeface="Calibri"/>
              </a:rPr>
              <a:t>Algun</a:t>
            </a:r>
            <a:r>
              <a:rPr dirty="0" smtClean="0" sz="1400" spc="-10" b="1">
                <a:solidFill>
                  <a:srgbClr val="365F91"/>
                </a:solidFill>
                <a:latin typeface="Calibri"/>
                <a:cs typeface="Calibri"/>
              </a:rPr>
              <a:t>o</a:t>
            </a:r>
            <a:r>
              <a:rPr dirty="0" smtClean="0" sz="1400" spc="0" b="1">
                <a:solidFill>
                  <a:srgbClr val="365F91"/>
                </a:solidFill>
                <a:latin typeface="Calibri"/>
                <a:cs typeface="Calibri"/>
              </a:rPr>
              <a:t>s ca</a:t>
            </a:r>
            <a:r>
              <a:rPr dirty="0" smtClean="0" sz="1400" spc="-15" b="1">
                <a:solidFill>
                  <a:srgbClr val="365F91"/>
                </a:solidFill>
                <a:latin typeface="Calibri"/>
                <a:cs typeface="Calibri"/>
              </a:rPr>
              <a:t>m</a:t>
            </a:r>
            <a:r>
              <a:rPr dirty="0" smtClean="0" sz="1400" spc="0" b="1">
                <a:solidFill>
                  <a:srgbClr val="365F91"/>
                </a:solidFill>
                <a:latin typeface="Calibri"/>
                <a:cs typeface="Calibri"/>
              </a:rPr>
              <a:t>bi</a:t>
            </a:r>
            <a:r>
              <a:rPr dirty="0" smtClean="0" sz="1400" spc="-15" b="1">
                <a:solidFill>
                  <a:srgbClr val="365F91"/>
                </a:solidFill>
                <a:latin typeface="Calibri"/>
                <a:cs typeface="Calibri"/>
              </a:rPr>
              <a:t>o</a:t>
            </a:r>
            <a:r>
              <a:rPr dirty="0" smtClean="0" sz="1400" spc="0" b="1">
                <a:solidFill>
                  <a:srgbClr val="365F91"/>
                </a:solidFill>
                <a:latin typeface="Calibri"/>
                <a:cs typeface="Calibri"/>
              </a:rPr>
              <a:t>s en</a:t>
            </a:r>
            <a:r>
              <a:rPr dirty="0" smtClean="0" sz="1400" spc="-5" b="1">
                <a:solidFill>
                  <a:srgbClr val="365F91"/>
                </a:solidFill>
                <a:latin typeface="Calibri"/>
                <a:cs typeface="Calibri"/>
              </a:rPr>
              <a:t> </a:t>
            </a:r>
            <a:r>
              <a:rPr dirty="0" smtClean="0" sz="1400" spc="0" b="1">
                <a:solidFill>
                  <a:srgbClr val="365F91"/>
                </a:solidFill>
                <a:latin typeface="Calibri"/>
                <a:cs typeface="Calibri"/>
              </a:rPr>
              <a:t>Excel </a:t>
            </a:r>
            <a:r>
              <a:rPr dirty="0" smtClean="0" sz="1400" spc="-5" b="1">
                <a:solidFill>
                  <a:srgbClr val="365F91"/>
                </a:solidFill>
                <a:latin typeface="Calibri"/>
                <a:cs typeface="Calibri"/>
              </a:rPr>
              <a:t>2013</a:t>
            </a:r>
            <a:endParaRPr sz="1400">
              <a:latin typeface="Calibri"/>
              <a:cs typeface="Calibri"/>
            </a:endParaRPr>
          </a:p>
          <a:p>
            <a:pPr>
              <a:lnSpc>
                <a:spcPts val="1200"/>
              </a:lnSpc>
              <a:spcBef>
                <a:spcPts val="84"/>
              </a:spcBef>
            </a:pPr>
            <a:endParaRPr sz="1200"/>
          </a:p>
          <a:p>
            <a:pPr marL="20320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Al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al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en 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xc</a:t>
            </a:r>
            <a:r>
              <a:rPr dirty="0" smtClean="0" sz="1100" spc="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2</a:t>
            </a:r>
            <a:r>
              <a:rPr dirty="0" smtClean="0" sz="1100" spc="-10">
                <a:latin typeface="Calibri"/>
                <a:cs typeface="Calibri"/>
              </a:rPr>
              <a:t>0</a:t>
            </a:r>
            <a:r>
              <a:rPr dirty="0" smtClean="0" sz="1100" spc="-10">
                <a:latin typeface="Calibri"/>
                <a:cs typeface="Calibri"/>
              </a:rPr>
              <a:t>1</a:t>
            </a:r>
            <a:r>
              <a:rPr dirty="0" smtClean="0" sz="1100" spc="0">
                <a:latin typeface="Calibri"/>
                <a:cs typeface="Calibri"/>
              </a:rPr>
              <a:t>3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ede: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56"/>
              </a:spcBef>
            </a:pPr>
            <a:endParaRPr sz="1300"/>
          </a:p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666666"/>
                </a:solidFill>
                <a:latin typeface="Segoe UI"/>
                <a:cs typeface="Segoe UI"/>
              </a:rPr>
              <a:t>I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.  </a:t>
            </a:r>
            <a:r>
              <a:rPr dirty="0" smtClean="0" sz="1100" spc="-80" b="1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dirty="0" smtClean="0" sz="1100" spc="5" b="1">
                <a:solidFill>
                  <a:srgbClr val="666666"/>
                </a:solidFill>
                <a:latin typeface="Segoe UI"/>
                <a:cs typeface="Segoe UI"/>
              </a:rPr>
              <a:t>P</a:t>
            </a:r>
            <a:r>
              <a:rPr dirty="0" smtClean="0" sz="1100" spc="-10" b="1">
                <a:solidFill>
                  <a:srgbClr val="666666"/>
                </a:solidFill>
                <a:latin typeface="Segoe UI"/>
                <a:cs typeface="Segoe UI"/>
              </a:rPr>
              <a:t>e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r</a:t>
            </a:r>
            <a:r>
              <a:rPr dirty="0" smtClean="0" sz="1100" spc="-10" b="1">
                <a:solidFill>
                  <a:srgbClr val="666666"/>
                </a:solidFill>
                <a:latin typeface="Segoe UI"/>
                <a:cs typeface="Segoe UI"/>
              </a:rPr>
              <a:t>s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on</a:t>
            </a:r>
            <a:r>
              <a:rPr dirty="0" smtClean="0" sz="1100" spc="5" b="1">
                <a:solidFill>
                  <a:srgbClr val="666666"/>
                </a:solidFill>
                <a:latin typeface="Segoe UI"/>
                <a:cs typeface="Segoe UI"/>
              </a:rPr>
              <a:t>a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li</a:t>
            </a:r>
            <a:r>
              <a:rPr dirty="0" smtClean="0" sz="1100" spc="-20" b="1">
                <a:solidFill>
                  <a:srgbClr val="666666"/>
                </a:solidFill>
                <a:latin typeface="Segoe UI"/>
                <a:cs typeface="Segoe UI"/>
              </a:rPr>
              <a:t>z</a:t>
            </a:r>
            <a:r>
              <a:rPr dirty="0" smtClean="0" sz="1100" spc="-10" b="1">
                <a:solidFill>
                  <a:srgbClr val="666666"/>
                </a:solidFill>
                <a:latin typeface="Segoe UI"/>
                <a:cs typeface="Segoe UI"/>
              </a:rPr>
              <a:t>a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r la</a:t>
            </a:r>
            <a:r>
              <a:rPr dirty="0" smtClean="0" sz="1100" spc="-5" b="1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c</a:t>
            </a:r>
            <a:r>
              <a:rPr dirty="0" smtClean="0" sz="1100" spc="-5" b="1">
                <a:solidFill>
                  <a:srgbClr val="666666"/>
                </a:solidFill>
                <a:latin typeface="Segoe UI"/>
                <a:cs typeface="Segoe UI"/>
              </a:rPr>
              <a:t>i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n</a:t>
            </a:r>
            <a:r>
              <a:rPr dirty="0" smtClean="0" sz="1100" spc="-15" b="1">
                <a:solidFill>
                  <a:srgbClr val="666666"/>
                </a:solidFill>
                <a:latin typeface="Segoe UI"/>
                <a:cs typeface="Segoe UI"/>
              </a:rPr>
              <a:t>t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a de</a:t>
            </a:r>
            <a:r>
              <a:rPr dirty="0" smtClean="0" sz="1100" spc="-15" b="1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op</a:t>
            </a:r>
            <a:r>
              <a:rPr dirty="0" smtClean="0" sz="1100" spc="-5" b="1">
                <a:solidFill>
                  <a:srgbClr val="666666"/>
                </a:solidFill>
                <a:latin typeface="Segoe UI"/>
                <a:cs typeface="Segoe UI"/>
              </a:rPr>
              <a:t>c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i</a:t>
            </a:r>
            <a:r>
              <a:rPr dirty="0" smtClean="0" sz="1100" spc="-5" b="1">
                <a:solidFill>
                  <a:srgbClr val="666666"/>
                </a:solidFill>
                <a:latin typeface="Segoe UI"/>
                <a:cs typeface="Segoe UI"/>
              </a:rPr>
              <a:t>o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nes</a:t>
            </a:r>
            <a:endParaRPr sz="1100">
              <a:latin typeface="Segoe UI"/>
              <a:cs typeface="Segoe U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948055" y="8465819"/>
            <a:ext cx="106680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06627" y="7695738"/>
            <a:ext cx="6162675" cy="11290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17700"/>
              </a:lnSpc>
            </a:pPr>
            <a:r>
              <a:rPr dirty="0" smtClean="0" sz="1100">
                <a:latin typeface="Calibri"/>
                <a:cs typeface="Calibri"/>
              </a:rPr>
              <a:t>Se p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ta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cio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es,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rte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 i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terfaz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su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Mic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ft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Office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Fl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ent,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la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rma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se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e.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ej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lo,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 c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 pestañas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ers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gr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per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an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sa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más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ecuenci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45"/>
              </a:spcBef>
            </a:pPr>
            <a:endParaRPr sz="950"/>
          </a:p>
          <a:p>
            <a:pPr marL="469900" marR="277495">
              <a:lnSpc>
                <a:spcPct val="116399"/>
              </a:lnSpc>
            </a:pPr>
            <a:r>
              <a:rPr dirty="0" smtClean="0" sz="1100">
                <a:latin typeface="Calibri"/>
                <a:cs typeface="Calibri"/>
              </a:rPr>
              <a:t>Con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bo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echo en 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pesta</a:t>
            </a:r>
            <a:r>
              <a:rPr dirty="0" smtClean="0" sz="1100" spc="-5">
                <a:latin typeface="Calibri"/>
                <a:cs typeface="Calibri"/>
              </a:rPr>
              <a:t>ñ</a:t>
            </a:r>
            <a:r>
              <a:rPr dirty="0" smtClean="0" sz="1100" spc="0">
                <a:latin typeface="Calibri"/>
                <a:cs typeface="Calibri"/>
              </a:rPr>
              <a:t>a de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Arc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ce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clic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del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ú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10">
                <a:latin typeface="Calibri"/>
                <a:cs typeface="Calibri"/>
              </a:rPr>
              <a:t>x</a:t>
            </a:r>
            <a:r>
              <a:rPr dirty="0" smtClean="0" sz="1100" spc="0">
                <a:latin typeface="Calibri"/>
                <a:cs typeface="Calibri"/>
              </a:rPr>
              <a:t>to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“</a:t>
            </a:r>
            <a:r>
              <a:rPr dirty="0" smtClean="0" sz="1100" spc="-1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ar la ci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cio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234183" y="1226819"/>
            <a:ext cx="3115056" cy="10287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719327" y="6871716"/>
            <a:ext cx="6150864" cy="70866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949195" y="7548371"/>
            <a:ext cx="1239012" cy="13106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992629" y="7587233"/>
            <a:ext cx="1133475" cy="6985"/>
          </a:xfrm>
          <a:custGeom>
            <a:avLst/>
            <a:gdLst/>
            <a:ahLst/>
            <a:cxnLst/>
            <a:rect l="l" t="t" r="r" b="b"/>
            <a:pathLst>
              <a:path w="1133475" h="6984">
                <a:moveTo>
                  <a:pt x="0" y="0"/>
                </a:moveTo>
                <a:lnTo>
                  <a:pt x="1133475" y="6985"/>
                </a:lnTo>
              </a:path>
            </a:pathLst>
          </a:custGeom>
          <a:ln w="38100">
            <a:solidFill>
              <a:srgbClr val="C0504D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50965" y="449580"/>
            <a:ext cx="922019" cy="65531"/>
          </a:xfrm>
          <a:custGeom>
            <a:avLst/>
            <a:gdLst/>
            <a:ahLst/>
            <a:cxnLst/>
            <a:rect l="l" t="t" r="r" b="b"/>
            <a:pathLst>
              <a:path w="922019" h="65531">
                <a:moveTo>
                  <a:pt x="0" y="65531"/>
                </a:moveTo>
                <a:lnTo>
                  <a:pt x="922019" y="65531"/>
                </a:lnTo>
                <a:lnTo>
                  <a:pt x="922019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5950965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6804406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950965" y="685800"/>
            <a:ext cx="922019" cy="65531"/>
          </a:xfrm>
          <a:custGeom>
            <a:avLst/>
            <a:gdLst/>
            <a:ahLst/>
            <a:cxnLst/>
            <a:rect l="l" t="t" r="r" b="b"/>
            <a:pathLst>
              <a:path w="922019" h="65531">
                <a:moveTo>
                  <a:pt x="0" y="65531"/>
                </a:moveTo>
                <a:lnTo>
                  <a:pt x="922019" y="65531"/>
                </a:lnTo>
                <a:lnTo>
                  <a:pt x="922019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6019546" y="515112"/>
            <a:ext cx="784859" cy="170688"/>
          </a:xfrm>
          <a:custGeom>
            <a:avLst/>
            <a:gdLst/>
            <a:ahLst/>
            <a:cxnLst/>
            <a:rect l="l" t="t" r="r" b="b"/>
            <a:pathLst>
              <a:path w="784859" h="170688">
                <a:moveTo>
                  <a:pt x="0" y="170688"/>
                </a:moveTo>
                <a:lnTo>
                  <a:pt x="784859" y="170688"/>
                </a:lnTo>
                <a:lnTo>
                  <a:pt x="78485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719327" y="9171888"/>
            <a:ext cx="6153531" cy="0"/>
          </a:xfrm>
          <a:custGeom>
            <a:avLst/>
            <a:gdLst/>
            <a:ahLst/>
            <a:cxnLst/>
            <a:rect l="l" t="t" r="r" b="b"/>
            <a:pathLst>
              <a:path w="6153531" h="0">
                <a:moveTo>
                  <a:pt x="0" y="0"/>
                </a:moveTo>
                <a:lnTo>
                  <a:pt x="6153531" y="0"/>
                </a:lnTo>
              </a:path>
            </a:pathLst>
          </a:custGeom>
          <a:ln w="393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355852" y="9190938"/>
            <a:ext cx="0" cy="248412"/>
          </a:xfrm>
          <a:custGeom>
            <a:avLst/>
            <a:gdLst/>
            <a:ahLst/>
            <a:cxnLst/>
            <a:rect l="l" t="t" r="r" b="b"/>
            <a:pathLst>
              <a:path w="0" h="248411">
                <a:moveTo>
                  <a:pt x="0" y="0"/>
                </a:moveTo>
                <a:lnTo>
                  <a:pt x="0" y="248411"/>
                </a:lnTo>
              </a:path>
            </a:pathLst>
          </a:custGeom>
          <a:ln w="39370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06627" y="506476"/>
            <a:ext cx="6181090" cy="9893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2977515">
              <a:lnSpc>
                <a:spcPct val="100000"/>
              </a:lnSpc>
              <a:tabLst>
                <a:tab pos="5955665" algn="l"/>
              </a:tabLst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TUT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AL 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CRO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2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13	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10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2"/>
              </a:spcBef>
            </a:pPr>
            <a:endParaRPr sz="650"/>
          </a:p>
          <a:p>
            <a:pPr>
              <a:lnSpc>
                <a:spcPts val="1000"/>
              </a:lnSpc>
            </a:pPr>
            <a:endParaRPr sz="1000"/>
          </a:p>
          <a:p>
            <a:pPr algn="just" marL="12700" marR="12700">
              <a:lnSpc>
                <a:spcPct val="117700"/>
              </a:lnSpc>
            </a:pPr>
            <a:r>
              <a:rPr dirty="0" smtClean="0" sz="1100">
                <a:latin typeface="Calibri"/>
                <a:cs typeface="Calibri"/>
              </a:rPr>
              <a:t>tiene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ri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se en 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ersi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terio</a:t>
            </a:r>
            <a:r>
              <a:rPr dirty="0" smtClean="0" sz="1100" spc="-10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0">
                <a:latin typeface="Calibri"/>
                <a:cs typeface="Calibri"/>
              </a:rPr>
              <a:t>2</a:t>
            </a:r>
            <a:r>
              <a:rPr dirty="0" smtClean="0" sz="1100" spc="0">
                <a:latin typeface="Calibri"/>
                <a:cs typeface="Calibri"/>
              </a:rPr>
              <a:t>0</a:t>
            </a:r>
            <a:r>
              <a:rPr dirty="0" smtClean="0" sz="1100" spc="-10">
                <a:latin typeface="Calibri"/>
                <a:cs typeface="Calibri"/>
              </a:rPr>
              <a:t>0</a:t>
            </a:r>
            <a:r>
              <a:rPr dirty="0" smtClean="0" sz="1100" spc="5">
                <a:latin typeface="Calibri"/>
                <a:cs typeface="Calibri"/>
              </a:rPr>
              <a:t>7</a:t>
            </a:r>
            <a:r>
              <a:rPr dirty="0" smtClean="0" sz="1100" spc="0">
                <a:latin typeface="Calibri"/>
                <a:cs typeface="Calibri"/>
              </a:rPr>
              <a:t>,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 lo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to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r>
              <a:rPr dirty="0" smtClean="0" sz="1100" spc="0">
                <a:latin typeface="Calibri"/>
                <a:cs typeface="Calibri"/>
              </a:rPr>
              <a:t> Li</a:t>
            </a:r>
            <a:r>
              <a:rPr dirty="0" smtClean="0" sz="1100" spc="-1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ro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x</a:t>
            </a:r>
            <a:r>
              <a:rPr dirty="0" smtClean="0" sz="1100" spc="0">
                <a:latin typeface="Calibri"/>
                <a:cs typeface="Calibri"/>
              </a:rPr>
              <a:t>cel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9</a:t>
            </a:r>
            <a:r>
              <a:rPr dirty="0" smtClean="0" sz="1100" spc="0">
                <a:latin typeface="Calibri"/>
                <a:cs typeface="Calibri"/>
              </a:rPr>
              <a:t>7</a:t>
            </a:r>
            <a:r>
              <a:rPr dirty="0" smtClean="0" sz="1100" spc="-5">
                <a:latin typeface="Calibri"/>
                <a:cs typeface="Calibri"/>
              </a:rPr>
              <a:t>-</a:t>
            </a:r>
            <a:r>
              <a:rPr dirty="0" smtClean="0" sz="1100" spc="-10">
                <a:latin typeface="Calibri"/>
                <a:cs typeface="Calibri"/>
              </a:rPr>
              <a:t>2</a:t>
            </a:r>
            <a:r>
              <a:rPr dirty="0" smtClean="0" sz="1100" spc="0">
                <a:latin typeface="Calibri"/>
                <a:cs typeface="Calibri"/>
              </a:rPr>
              <a:t>0</a:t>
            </a:r>
            <a:r>
              <a:rPr dirty="0" smtClean="0" sz="1100" spc="-10">
                <a:latin typeface="Calibri"/>
                <a:cs typeface="Calibri"/>
              </a:rPr>
              <a:t>0</a:t>
            </a:r>
            <a:r>
              <a:rPr dirty="0" smtClean="0" sz="1100" spc="0">
                <a:latin typeface="Calibri"/>
                <a:cs typeface="Calibri"/>
              </a:rPr>
              <a:t>3.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exte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arc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o  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será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.</a:t>
            </a:r>
            <a:r>
              <a:rPr dirty="0" smtClean="0" sz="1100" spc="0">
                <a:latin typeface="Calibri"/>
                <a:cs typeface="Calibri"/>
              </a:rPr>
              <a:t>x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s,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Ex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2</a:t>
            </a:r>
            <a:r>
              <a:rPr dirty="0" smtClean="0" sz="1100" spc="-10">
                <a:latin typeface="Calibri"/>
                <a:cs typeface="Calibri"/>
              </a:rPr>
              <a:t>0</a:t>
            </a:r>
            <a:r>
              <a:rPr dirty="0" smtClean="0" sz="1100" spc="0">
                <a:latin typeface="Calibri"/>
                <a:cs typeface="Calibri"/>
              </a:rPr>
              <a:t>07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Excel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2</a:t>
            </a:r>
            <a:r>
              <a:rPr dirty="0" smtClean="0" sz="1100" spc="-10">
                <a:latin typeface="Calibri"/>
                <a:cs typeface="Calibri"/>
              </a:rPr>
              <a:t>0</a:t>
            </a:r>
            <a:r>
              <a:rPr dirty="0" smtClean="0" sz="1100" spc="0">
                <a:latin typeface="Calibri"/>
                <a:cs typeface="Calibri"/>
              </a:rPr>
              <a:t>13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an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0">
                <a:latin typeface="Calibri"/>
                <a:cs typeface="Calibri"/>
              </a:rPr>
              <a:t> exte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.xl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x.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6627" y="4469846"/>
            <a:ext cx="3397885" cy="13887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2700" indent="323215">
              <a:lnSpc>
                <a:spcPct val="117700"/>
              </a:lnSpc>
            </a:pPr>
            <a:r>
              <a:rPr dirty="0" smtClean="0" sz="1400" b="1">
                <a:latin typeface="Calibri"/>
                <a:cs typeface="Calibri"/>
              </a:rPr>
              <a:t>I</a:t>
            </a:r>
            <a:r>
              <a:rPr dirty="0" smtClean="0" sz="1400" spc="-5" b="1">
                <a:latin typeface="Calibri"/>
                <a:cs typeface="Calibri"/>
              </a:rPr>
              <a:t>m</a:t>
            </a:r>
            <a:r>
              <a:rPr dirty="0" smtClean="0" sz="1400" spc="0" b="1">
                <a:latin typeface="Calibri"/>
                <a:cs typeface="Calibri"/>
              </a:rPr>
              <a:t>p</a:t>
            </a:r>
            <a:r>
              <a:rPr dirty="0" smtClean="0" sz="1400" spc="5" b="1">
                <a:latin typeface="Calibri"/>
                <a:cs typeface="Calibri"/>
              </a:rPr>
              <a:t>r</a:t>
            </a:r>
            <a:r>
              <a:rPr dirty="0" smtClean="0" sz="1400" spc="0" b="1">
                <a:latin typeface="Calibri"/>
                <a:cs typeface="Calibri"/>
              </a:rPr>
              <a:t>i</a:t>
            </a:r>
            <a:r>
              <a:rPr dirty="0" smtClean="0" sz="1400" spc="-15" b="1">
                <a:latin typeface="Calibri"/>
                <a:cs typeface="Calibri"/>
              </a:rPr>
              <a:t>m</a:t>
            </a:r>
            <a:r>
              <a:rPr dirty="0" smtClean="0" sz="1400" spc="0" b="1">
                <a:latin typeface="Calibri"/>
                <a:cs typeface="Calibri"/>
              </a:rPr>
              <a:t>i</a:t>
            </a:r>
            <a:r>
              <a:rPr dirty="0" smtClean="0" sz="1400" spc="-5" b="1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: </a:t>
            </a:r>
            <a:r>
              <a:rPr dirty="0" smtClean="0" sz="1100" spc="-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área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tra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j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</a:t>
            </a:r>
            <a:r>
              <a:rPr dirty="0" smtClean="0" sz="1100" spc="0">
                <a:latin typeface="Calibri"/>
                <a:cs typeface="Calibri"/>
              </a:rPr>
              <a:t> im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rimir  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 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iferen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es  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cara</a:t>
            </a:r>
            <a:r>
              <a:rPr dirty="0" smtClean="0" sz="1100" spc="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ter</a:t>
            </a:r>
            <a:r>
              <a:rPr dirty="0" smtClean="0" sz="1100" spc="-15">
                <a:latin typeface="Calibri"/>
                <a:cs typeface="Calibri"/>
              </a:rPr>
              <a:t>í</a:t>
            </a:r>
            <a:r>
              <a:rPr dirty="0" smtClean="0" sz="1100" spc="0">
                <a:latin typeface="Calibri"/>
                <a:cs typeface="Calibri"/>
              </a:rPr>
              <a:t>stica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:  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 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  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ias.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35"/>
              </a:spcBef>
            </a:pPr>
            <a:endParaRPr sz="950"/>
          </a:p>
          <a:p>
            <a:pPr algn="just" marL="12700" marR="13335">
              <a:lnSpc>
                <a:spcPct val="117300"/>
              </a:lnSpc>
            </a:pPr>
            <a:r>
              <a:rPr dirty="0" smtClean="0" sz="1100" spc="-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ecificar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é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mir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sta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ri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era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ción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fi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ración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eg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é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á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as (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e: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:)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930654" y="6315328"/>
            <a:ext cx="4953635" cy="129730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3017520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Opc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mo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r 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endParaRPr sz="1100">
              <a:latin typeface="Calibri"/>
              <a:cs typeface="Calibri"/>
            </a:endParaRPr>
          </a:p>
          <a:p>
            <a:pPr marL="12700" marR="616585">
              <a:lnSpc>
                <a:spcPct val="117300"/>
              </a:lnSpc>
            </a:pPr>
            <a:r>
              <a:rPr dirty="0" smtClean="0" sz="1100">
                <a:latin typeface="Calibri"/>
                <a:cs typeface="Calibri"/>
              </a:rPr>
              <a:t>Im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rimir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cara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var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as </a:t>
            </a:r>
            <a:r>
              <a:rPr dirty="0" smtClean="0" sz="1100" spc="-15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jas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ean v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ri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 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ias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ean</a:t>
            </a:r>
            <a:r>
              <a:rPr dirty="0" smtClean="0" sz="1100" spc="0">
                <a:latin typeface="Calibri"/>
                <a:cs typeface="Calibri"/>
              </a:rPr>
              <a:t> 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tercal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 su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ació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t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20">
                <a:latin typeface="Calibri"/>
                <a:cs typeface="Calibri"/>
              </a:rPr>
              <a:t>ñ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hoja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már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enes.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27"/>
              </a:spcBef>
            </a:pPr>
            <a:endParaRPr sz="950"/>
          </a:p>
          <a:p>
            <a:pPr algn="just" marL="12700" marR="12700">
              <a:lnSpc>
                <a:spcPct val="117800"/>
              </a:lnSpc>
            </a:pPr>
            <a:r>
              <a:rPr dirty="0" smtClean="0" sz="1100" b="1">
                <a:latin typeface="Calibri"/>
                <a:cs typeface="Calibri"/>
              </a:rPr>
              <a:t>C</a:t>
            </a:r>
            <a:r>
              <a:rPr dirty="0" smtClean="0" sz="1100" spc="-5" b="1">
                <a:latin typeface="Calibri"/>
                <a:cs typeface="Calibri"/>
              </a:rPr>
              <a:t>o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0" b="1">
                <a:latin typeface="Calibri"/>
                <a:cs typeface="Calibri"/>
              </a:rPr>
              <a:t>fig</a:t>
            </a:r>
            <a:r>
              <a:rPr dirty="0" smtClean="0" sz="1100" spc="-5" b="1">
                <a:latin typeface="Calibri"/>
                <a:cs typeface="Calibri"/>
              </a:rPr>
              <a:t>u</a:t>
            </a:r>
            <a:r>
              <a:rPr dirty="0" smtClean="0" sz="1100" spc="0" b="1">
                <a:latin typeface="Calibri"/>
                <a:cs typeface="Calibri"/>
              </a:rPr>
              <a:t>r</a:t>
            </a:r>
            <a:r>
              <a:rPr dirty="0" smtClean="0" sz="1100" spc="-20" b="1">
                <a:latin typeface="Calibri"/>
                <a:cs typeface="Calibri"/>
              </a:rPr>
              <a:t>a</a:t>
            </a:r>
            <a:r>
              <a:rPr dirty="0" smtClean="0" sz="1100" spc="5" b="1">
                <a:latin typeface="Calibri"/>
                <a:cs typeface="Calibri"/>
              </a:rPr>
              <a:t>c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-5" b="1">
                <a:latin typeface="Calibri"/>
                <a:cs typeface="Calibri"/>
              </a:rPr>
              <a:t>ó</a:t>
            </a:r>
            <a:r>
              <a:rPr dirty="0" smtClean="0" sz="1100" spc="0" b="1">
                <a:latin typeface="Calibri"/>
                <a:cs typeface="Calibri"/>
              </a:rPr>
              <a:t>n</a:t>
            </a:r>
            <a:r>
              <a:rPr dirty="0" smtClean="0" sz="1100" spc="20" b="1">
                <a:latin typeface="Calibri"/>
                <a:cs typeface="Calibri"/>
              </a:rPr>
              <a:t> </a:t>
            </a:r>
            <a:r>
              <a:rPr dirty="0" smtClean="0" sz="1100" spc="-5" b="1">
                <a:latin typeface="Calibri"/>
                <a:cs typeface="Calibri"/>
              </a:rPr>
              <a:t>p</a:t>
            </a:r>
            <a:r>
              <a:rPr dirty="0" smtClean="0" sz="1100" spc="-10" b="1">
                <a:latin typeface="Calibri"/>
                <a:cs typeface="Calibri"/>
              </a:rPr>
              <a:t>á</a:t>
            </a:r>
            <a:r>
              <a:rPr dirty="0" smtClean="0" sz="1100" spc="0" b="1">
                <a:latin typeface="Calibri"/>
                <a:cs typeface="Calibri"/>
              </a:rPr>
              <a:t>gi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5" b="1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Para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iseñ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sal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rma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más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leta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ace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clic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 esta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a. 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secc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Dise</a:t>
            </a:r>
            <a:r>
              <a:rPr dirty="0" smtClean="0" sz="1100" spc="-15">
                <a:latin typeface="Calibri"/>
                <a:cs typeface="Calibri"/>
              </a:rPr>
              <a:t>ñ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Pá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enc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entra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etal</a:t>
            </a:r>
            <a:r>
              <a:rPr dirty="0" smtClean="0" sz="1100" spc="-20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acer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este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iseño.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2241804" y="1638300"/>
            <a:ext cx="3107436" cy="25908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739140" y="4381500"/>
            <a:ext cx="297179" cy="30327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2684526" y="3422141"/>
            <a:ext cx="745236" cy="198119"/>
          </a:xfrm>
          <a:custGeom>
            <a:avLst/>
            <a:gdLst/>
            <a:ahLst/>
            <a:cxnLst/>
            <a:rect l="l" t="t" r="r" b="b"/>
            <a:pathLst>
              <a:path w="745236" h="198119">
                <a:moveTo>
                  <a:pt x="0" y="99059"/>
                </a:moveTo>
                <a:lnTo>
                  <a:pt x="29289" y="60489"/>
                </a:lnTo>
                <a:lnTo>
                  <a:pt x="71908" y="40544"/>
                </a:lnTo>
                <a:lnTo>
                  <a:pt x="109156" y="29003"/>
                </a:lnTo>
                <a:lnTo>
                  <a:pt x="152576" y="19104"/>
                </a:lnTo>
                <a:lnTo>
                  <a:pt x="201401" y="11051"/>
                </a:lnTo>
                <a:lnTo>
                  <a:pt x="254861" y="5047"/>
                </a:lnTo>
                <a:lnTo>
                  <a:pt x="312189" y="1295"/>
                </a:lnTo>
                <a:lnTo>
                  <a:pt x="372618" y="0"/>
                </a:lnTo>
                <a:lnTo>
                  <a:pt x="403171" y="328"/>
                </a:lnTo>
                <a:lnTo>
                  <a:pt x="462145" y="2877"/>
                </a:lnTo>
                <a:lnTo>
                  <a:pt x="517636" y="7780"/>
                </a:lnTo>
                <a:lnTo>
                  <a:pt x="568874" y="14834"/>
                </a:lnTo>
                <a:lnTo>
                  <a:pt x="615092" y="23836"/>
                </a:lnTo>
                <a:lnTo>
                  <a:pt x="655523" y="34581"/>
                </a:lnTo>
                <a:lnTo>
                  <a:pt x="703635" y="53524"/>
                </a:lnTo>
                <a:lnTo>
                  <a:pt x="740357" y="82985"/>
                </a:lnTo>
                <a:lnTo>
                  <a:pt x="745236" y="99059"/>
                </a:lnTo>
                <a:lnTo>
                  <a:pt x="744000" y="107188"/>
                </a:lnTo>
                <a:lnTo>
                  <a:pt x="715946" y="137630"/>
                </a:lnTo>
                <a:lnTo>
                  <a:pt x="673327" y="157575"/>
                </a:lnTo>
                <a:lnTo>
                  <a:pt x="636079" y="169116"/>
                </a:lnTo>
                <a:lnTo>
                  <a:pt x="592659" y="179015"/>
                </a:lnTo>
                <a:lnTo>
                  <a:pt x="543834" y="187068"/>
                </a:lnTo>
                <a:lnTo>
                  <a:pt x="490374" y="193072"/>
                </a:lnTo>
                <a:lnTo>
                  <a:pt x="433046" y="196824"/>
                </a:lnTo>
                <a:lnTo>
                  <a:pt x="372618" y="198119"/>
                </a:lnTo>
                <a:lnTo>
                  <a:pt x="342064" y="197791"/>
                </a:lnTo>
                <a:lnTo>
                  <a:pt x="283090" y="195242"/>
                </a:lnTo>
                <a:lnTo>
                  <a:pt x="227599" y="190339"/>
                </a:lnTo>
                <a:lnTo>
                  <a:pt x="176361" y="183285"/>
                </a:lnTo>
                <a:lnTo>
                  <a:pt x="130143" y="174283"/>
                </a:lnTo>
                <a:lnTo>
                  <a:pt x="89712" y="163538"/>
                </a:lnTo>
                <a:lnTo>
                  <a:pt x="41600" y="144595"/>
                </a:lnTo>
                <a:lnTo>
                  <a:pt x="4878" y="115134"/>
                </a:lnTo>
                <a:lnTo>
                  <a:pt x="0" y="99059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4206240" y="4462271"/>
            <a:ext cx="3284219" cy="19583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38912" y="6451091"/>
            <a:ext cx="1382268" cy="1937004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71442" y="506476"/>
            <a:ext cx="222377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TUT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AL 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CRO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2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50965" y="449580"/>
            <a:ext cx="922019" cy="65531"/>
          </a:xfrm>
          <a:custGeom>
            <a:avLst/>
            <a:gdLst/>
            <a:ahLst/>
            <a:cxnLst/>
            <a:rect l="l" t="t" r="r" b="b"/>
            <a:pathLst>
              <a:path w="922019" h="65531">
                <a:moveTo>
                  <a:pt x="0" y="65531"/>
                </a:moveTo>
                <a:lnTo>
                  <a:pt x="922019" y="65531"/>
                </a:lnTo>
                <a:lnTo>
                  <a:pt x="922019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5950965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804406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5950965" y="685800"/>
            <a:ext cx="922019" cy="65531"/>
          </a:xfrm>
          <a:custGeom>
            <a:avLst/>
            <a:gdLst/>
            <a:ahLst/>
            <a:cxnLst/>
            <a:rect l="l" t="t" r="r" b="b"/>
            <a:pathLst>
              <a:path w="922019" h="65531">
                <a:moveTo>
                  <a:pt x="0" y="65531"/>
                </a:moveTo>
                <a:lnTo>
                  <a:pt x="922019" y="65531"/>
                </a:lnTo>
                <a:lnTo>
                  <a:pt x="922019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6019546" y="515112"/>
            <a:ext cx="784859" cy="170688"/>
          </a:xfrm>
          <a:custGeom>
            <a:avLst/>
            <a:gdLst/>
            <a:ahLst/>
            <a:cxnLst/>
            <a:rect l="l" t="t" r="r" b="b"/>
            <a:pathLst>
              <a:path w="784859" h="170688">
                <a:moveTo>
                  <a:pt x="0" y="170688"/>
                </a:moveTo>
                <a:lnTo>
                  <a:pt x="784859" y="170688"/>
                </a:lnTo>
                <a:lnTo>
                  <a:pt x="78485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649973" y="506476"/>
            <a:ext cx="16891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11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9327" y="9171888"/>
            <a:ext cx="6153531" cy="0"/>
          </a:xfrm>
          <a:custGeom>
            <a:avLst/>
            <a:gdLst/>
            <a:ahLst/>
            <a:cxnLst/>
            <a:rect l="l" t="t" r="r" b="b"/>
            <a:pathLst>
              <a:path w="6153531" h="0">
                <a:moveTo>
                  <a:pt x="0" y="0"/>
                </a:moveTo>
                <a:lnTo>
                  <a:pt x="6153531" y="0"/>
                </a:lnTo>
              </a:path>
            </a:pathLst>
          </a:custGeom>
          <a:ln w="393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355852" y="9190938"/>
            <a:ext cx="0" cy="248412"/>
          </a:xfrm>
          <a:custGeom>
            <a:avLst/>
            <a:gdLst/>
            <a:ahLst/>
            <a:cxnLst/>
            <a:rect l="l" t="t" r="r" b="b"/>
            <a:pathLst>
              <a:path w="0" h="248411">
                <a:moveTo>
                  <a:pt x="0" y="0"/>
                </a:moveTo>
                <a:lnTo>
                  <a:pt x="0" y="248411"/>
                </a:lnTo>
              </a:path>
            </a:pathLst>
          </a:custGeom>
          <a:ln w="39370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622672" y="875873"/>
            <a:ext cx="2265045" cy="276161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40970">
              <a:lnSpc>
                <a:spcPct val="117700"/>
              </a:lnSpc>
            </a:pPr>
            <a:r>
              <a:rPr dirty="0" smtClean="0" sz="1400" b="1">
                <a:latin typeface="Calibri"/>
                <a:cs typeface="Calibri"/>
              </a:rPr>
              <a:t>Gu</a:t>
            </a:r>
            <a:r>
              <a:rPr dirty="0" smtClean="0" sz="1400" spc="-10" b="1">
                <a:latin typeface="Calibri"/>
                <a:cs typeface="Calibri"/>
              </a:rPr>
              <a:t>a</a:t>
            </a:r>
            <a:r>
              <a:rPr dirty="0" smtClean="0" sz="1400" spc="0" b="1">
                <a:latin typeface="Calibri"/>
                <a:cs typeface="Calibri"/>
              </a:rPr>
              <a:t>r</a:t>
            </a:r>
            <a:r>
              <a:rPr dirty="0" smtClean="0" sz="1400" spc="-10" b="1">
                <a:latin typeface="Calibri"/>
                <a:cs typeface="Calibri"/>
              </a:rPr>
              <a:t>d</a:t>
            </a:r>
            <a:r>
              <a:rPr dirty="0" smtClean="0" sz="1400" spc="0" b="1">
                <a:latin typeface="Calibri"/>
                <a:cs typeface="Calibri"/>
              </a:rPr>
              <a:t>ar</a:t>
            </a:r>
            <a:r>
              <a:rPr dirty="0" smtClean="0" sz="1400" spc="5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co</a:t>
            </a:r>
            <a:r>
              <a:rPr dirty="0" smtClean="0" sz="1400" spc="-15" b="1">
                <a:latin typeface="Calibri"/>
                <a:cs typeface="Calibri"/>
              </a:rPr>
              <a:t>m</a:t>
            </a:r>
            <a:r>
              <a:rPr dirty="0" smtClean="0" sz="1400" spc="0" b="1">
                <a:latin typeface="Calibri"/>
                <a:cs typeface="Calibri"/>
              </a:rPr>
              <a:t>o</a:t>
            </a:r>
            <a:r>
              <a:rPr dirty="0" smtClean="0" sz="1400" spc="-5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PDF:</a:t>
            </a:r>
            <a:r>
              <a:rPr dirty="0" smtClean="0" sz="1400" spc="-65" b="1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til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 la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ción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e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viar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ahí</a:t>
            </a:r>
            <a:r>
              <a:rPr dirty="0" smtClean="0" sz="1100" spc="0">
                <a:latin typeface="Calibri"/>
                <a:cs typeface="Calibri"/>
              </a:rPr>
              <a:t> selecc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ar 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g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DF.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38"/>
              </a:spcBef>
            </a:pPr>
            <a:endParaRPr sz="950"/>
          </a:p>
          <a:p>
            <a:pPr algn="just" marL="12700" marR="12700">
              <a:lnSpc>
                <a:spcPct val="116900"/>
              </a:lnSpc>
            </a:pPr>
            <a:r>
              <a:rPr dirty="0" smtClean="0" sz="1100">
                <a:latin typeface="Calibri"/>
                <a:cs typeface="Calibri"/>
              </a:rPr>
              <a:t>El 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arc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PDF 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rá 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sal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im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res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 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 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vi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arse 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rimir.     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  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acer  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cl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  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 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“</a:t>
            </a:r>
            <a:r>
              <a:rPr dirty="0" smtClean="0" sz="1100" spc="0">
                <a:latin typeface="Calibri"/>
                <a:cs typeface="Calibri"/>
              </a:rPr>
              <a:t>Crear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    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DF</a:t>
            </a:r>
            <a:r>
              <a:rPr dirty="0" smtClean="0" sz="1100" spc="-10">
                <a:latin typeface="Calibri"/>
                <a:cs typeface="Calibri"/>
              </a:rPr>
              <a:t>/</a:t>
            </a:r>
            <a:r>
              <a:rPr dirty="0" smtClean="0" sz="1100" spc="-10">
                <a:latin typeface="Calibri"/>
                <a:cs typeface="Calibri"/>
              </a:rPr>
              <a:t>X</a:t>
            </a:r>
            <a:r>
              <a:rPr dirty="0" smtClean="0" sz="1100" spc="0">
                <a:latin typeface="Calibri"/>
                <a:cs typeface="Calibri"/>
              </a:rPr>
              <a:t>PS”    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arece    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iá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g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acer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clic</a:t>
            </a:r>
            <a:r>
              <a:rPr dirty="0" smtClean="0" sz="1100" spc="0">
                <a:latin typeface="Calibri"/>
                <a:cs typeface="Calibri"/>
              </a:rPr>
              <a:t> en  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  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  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  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icar  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rción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ja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cál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lo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 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(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á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) 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arc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endParaRPr sz="1100">
              <a:latin typeface="Calibri"/>
              <a:cs typeface="Calibri"/>
            </a:endParaRPr>
          </a:p>
          <a:p>
            <a:pPr marL="12700" marR="13335">
              <a:lnSpc>
                <a:spcPts val="1560"/>
              </a:lnSpc>
              <a:spcBef>
                <a:spcPts val="80"/>
              </a:spcBef>
            </a:pPr>
            <a:r>
              <a:rPr dirty="0" smtClean="0" sz="1100">
                <a:latin typeface="Calibri"/>
                <a:cs typeface="Calibri"/>
              </a:rPr>
              <a:t>.</a:t>
            </a:r>
            <a:r>
              <a:rPr dirty="0" smtClean="0" sz="1100" spc="-10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f,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ás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eg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eta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eda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á.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6627" y="7643114"/>
            <a:ext cx="5946775" cy="6362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En esta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ad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más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ar se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enviar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a</a:t>
            </a:r>
            <a:r>
              <a:rPr dirty="0" smtClean="0" sz="1100" spc="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ch</a:t>
            </a:r>
            <a:r>
              <a:rPr dirty="0" smtClean="0" sz="1100" spc="-20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v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s, pr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ct</a:t>
            </a:r>
            <a:r>
              <a:rPr dirty="0" smtClean="0" sz="1100" spc="-10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ico.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35"/>
              </a:spcBef>
            </a:pPr>
            <a:endParaRPr sz="800"/>
          </a:p>
          <a:p>
            <a:pPr>
              <a:lnSpc>
                <a:spcPts val="1000"/>
              </a:lnSpc>
            </a:pPr>
            <a:endParaRPr sz="1000"/>
          </a:p>
          <a:p>
            <a:pPr marL="317500">
              <a:lnSpc>
                <a:spcPct val="100000"/>
              </a:lnSpc>
            </a:pPr>
            <a:r>
              <a:rPr dirty="0" smtClean="0" sz="1400" b="1">
                <a:latin typeface="Calibri"/>
                <a:cs typeface="Calibri"/>
              </a:rPr>
              <a:t>Cerra</a:t>
            </a:r>
            <a:r>
              <a:rPr dirty="0" smtClean="0" sz="1400" spc="-10" b="1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: 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erra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li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ro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área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tra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j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719327" y="4425696"/>
            <a:ext cx="3243072" cy="30708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4373879" y="5401055"/>
            <a:ext cx="2194560" cy="20955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719327" y="7972043"/>
            <a:ext cx="300228" cy="2423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743961" y="7218426"/>
            <a:ext cx="819912" cy="277368"/>
          </a:xfrm>
          <a:custGeom>
            <a:avLst/>
            <a:gdLst/>
            <a:ahLst/>
            <a:cxnLst/>
            <a:rect l="l" t="t" r="r" b="b"/>
            <a:pathLst>
              <a:path w="819912" h="277368">
                <a:moveTo>
                  <a:pt x="0" y="138684"/>
                </a:moveTo>
                <a:lnTo>
                  <a:pt x="20897" y="94853"/>
                </a:lnTo>
                <a:lnTo>
                  <a:pt x="61414" y="65636"/>
                </a:lnTo>
                <a:lnTo>
                  <a:pt x="98674" y="48434"/>
                </a:lnTo>
                <a:lnTo>
                  <a:pt x="143149" y="33387"/>
                </a:lnTo>
                <a:lnTo>
                  <a:pt x="193996" y="20780"/>
                </a:lnTo>
                <a:lnTo>
                  <a:pt x="250370" y="10900"/>
                </a:lnTo>
                <a:lnTo>
                  <a:pt x="311429" y="4031"/>
                </a:lnTo>
                <a:lnTo>
                  <a:pt x="376329" y="459"/>
                </a:lnTo>
                <a:lnTo>
                  <a:pt x="409956" y="0"/>
                </a:lnTo>
                <a:lnTo>
                  <a:pt x="443582" y="459"/>
                </a:lnTo>
                <a:lnTo>
                  <a:pt x="508482" y="4031"/>
                </a:lnTo>
                <a:lnTo>
                  <a:pt x="569541" y="10900"/>
                </a:lnTo>
                <a:lnTo>
                  <a:pt x="625915" y="20780"/>
                </a:lnTo>
                <a:lnTo>
                  <a:pt x="676762" y="33387"/>
                </a:lnTo>
                <a:lnTo>
                  <a:pt x="721237" y="48434"/>
                </a:lnTo>
                <a:lnTo>
                  <a:pt x="758497" y="65636"/>
                </a:lnTo>
                <a:lnTo>
                  <a:pt x="799014" y="94853"/>
                </a:lnTo>
                <a:lnTo>
                  <a:pt x="819912" y="138684"/>
                </a:lnTo>
                <a:lnTo>
                  <a:pt x="818553" y="150056"/>
                </a:lnTo>
                <a:lnTo>
                  <a:pt x="787699" y="192660"/>
                </a:lnTo>
                <a:lnTo>
                  <a:pt x="740822" y="220583"/>
                </a:lnTo>
                <a:lnTo>
                  <a:pt x="699849" y="236743"/>
                </a:lnTo>
                <a:lnTo>
                  <a:pt x="652083" y="250606"/>
                </a:lnTo>
                <a:lnTo>
                  <a:pt x="598366" y="261886"/>
                </a:lnTo>
                <a:lnTo>
                  <a:pt x="539544" y="270296"/>
                </a:lnTo>
                <a:lnTo>
                  <a:pt x="476459" y="275552"/>
                </a:lnTo>
                <a:lnTo>
                  <a:pt x="409956" y="277368"/>
                </a:lnTo>
                <a:lnTo>
                  <a:pt x="376329" y="276908"/>
                </a:lnTo>
                <a:lnTo>
                  <a:pt x="311429" y="273336"/>
                </a:lnTo>
                <a:lnTo>
                  <a:pt x="250370" y="266467"/>
                </a:lnTo>
                <a:lnTo>
                  <a:pt x="193996" y="256587"/>
                </a:lnTo>
                <a:lnTo>
                  <a:pt x="143149" y="243980"/>
                </a:lnTo>
                <a:lnTo>
                  <a:pt x="98674" y="228933"/>
                </a:lnTo>
                <a:lnTo>
                  <a:pt x="61414" y="211731"/>
                </a:lnTo>
                <a:lnTo>
                  <a:pt x="20897" y="182514"/>
                </a:lnTo>
                <a:lnTo>
                  <a:pt x="0" y="13868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594097" y="5689853"/>
            <a:ext cx="1850136" cy="489204"/>
          </a:xfrm>
          <a:custGeom>
            <a:avLst/>
            <a:gdLst/>
            <a:ahLst/>
            <a:cxnLst/>
            <a:rect l="l" t="t" r="r" b="b"/>
            <a:pathLst>
              <a:path w="1850136" h="489204">
                <a:moveTo>
                  <a:pt x="0" y="244601"/>
                </a:moveTo>
                <a:lnTo>
                  <a:pt x="12107" y="204917"/>
                </a:lnTo>
                <a:lnTo>
                  <a:pt x="47158" y="167274"/>
                </a:lnTo>
                <a:lnTo>
                  <a:pt x="103250" y="132176"/>
                </a:lnTo>
                <a:lnTo>
                  <a:pt x="138591" y="115739"/>
                </a:lnTo>
                <a:lnTo>
                  <a:pt x="178478" y="100126"/>
                </a:lnTo>
                <a:lnTo>
                  <a:pt x="222673" y="85402"/>
                </a:lnTo>
                <a:lnTo>
                  <a:pt x="270938" y="71627"/>
                </a:lnTo>
                <a:lnTo>
                  <a:pt x="323035" y="58867"/>
                </a:lnTo>
                <a:lnTo>
                  <a:pt x="378726" y="47183"/>
                </a:lnTo>
                <a:lnTo>
                  <a:pt x="437772" y="36637"/>
                </a:lnTo>
                <a:lnTo>
                  <a:pt x="499937" y="27294"/>
                </a:lnTo>
                <a:lnTo>
                  <a:pt x="564981" y="19216"/>
                </a:lnTo>
                <a:lnTo>
                  <a:pt x="632667" y="12466"/>
                </a:lnTo>
                <a:lnTo>
                  <a:pt x="702756" y="7106"/>
                </a:lnTo>
                <a:lnTo>
                  <a:pt x="775012" y="3200"/>
                </a:lnTo>
                <a:lnTo>
                  <a:pt x="849195" y="810"/>
                </a:lnTo>
                <a:lnTo>
                  <a:pt x="925067" y="0"/>
                </a:lnTo>
                <a:lnTo>
                  <a:pt x="1000940" y="810"/>
                </a:lnTo>
                <a:lnTo>
                  <a:pt x="1075123" y="3200"/>
                </a:lnTo>
                <a:lnTo>
                  <a:pt x="1147379" y="7106"/>
                </a:lnTo>
                <a:lnTo>
                  <a:pt x="1217468" y="12466"/>
                </a:lnTo>
                <a:lnTo>
                  <a:pt x="1285154" y="19216"/>
                </a:lnTo>
                <a:lnTo>
                  <a:pt x="1350198" y="27294"/>
                </a:lnTo>
                <a:lnTo>
                  <a:pt x="1412363" y="36637"/>
                </a:lnTo>
                <a:lnTo>
                  <a:pt x="1471409" y="47183"/>
                </a:lnTo>
                <a:lnTo>
                  <a:pt x="1527100" y="58867"/>
                </a:lnTo>
                <a:lnTo>
                  <a:pt x="1579197" y="71627"/>
                </a:lnTo>
                <a:lnTo>
                  <a:pt x="1627462" y="85402"/>
                </a:lnTo>
                <a:lnTo>
                  <a:pt x="1671657" y="100126"/>
                </a:lnTo>
                <a:lnTo>
                  <a:pt x="1711544" y="115739"/>
                </a:lnTo>
                <a:lnTo>
                  <a:pt x="1746885" y="132176"/>
                </a:lnTo>
                <a:lnTo>
                  <a:pt x="1802977" y="167274"/>
                </a:lnTo>
                <a:lnTo>
                  <a:pt x="1838028" y="204917"/>
                </a:lnTo>
                <a:lnTo>
                  <a:pt x="1850136" y="244601"/>
                </a:lnTo>
                <a:lnTo>
                  <a:pt x="1847069" y="264668"/>
                </a:lnTo>
                <a:lnTo>
                  <a:pt x="1823252" y="303395"/>
                </a:lnTo>
                <a:lnTo>
                  <a:pt x="1777442" y="339828"/>
                </a:lnTo>
                <a:lnTo>
                  <a:pt x="1711544" y="373464"/>
                </a:lnTo>
                <a:lnTo>
                  <a:pt x="1671657" y="389077"/>
                </a:lnTo>
                <a:lnTo>
                  <a:pt x="1627462" y="403801"/>
                </a:lnTo>
                <a:lnTo>
                  <a:pt x="1579197" y="417575"/>
                </a:lnTo>
                <a:lnTo>
                  <a:pt x="1527100" y="430336"/>
                </a:lnTo>
                <a:lnTo>
                  <a:pt x="1471409" y="442020"/>
                </a:lnTo>
                <a:lnTo>
                  <a:pt x="1412363" y="452566"/>
                </a:lnTo>
                <a:lnTo>
                  <a:pt x="1350198" y="461909"/>
                </a:lnTo>
                <a:lnTo>
                  <a:pt x="1285154" y="469987"/>
                </a:lnTo>
                <a:lnTo>
                  <a:pt x="1217468" y="476737"/>
                </a:lnTo>
                <a:lnTo>
                  <a:pt x="1147379" y="482097"/>
                </a:lnTo>
                <a:lnTo>
                  <a:pt x="1075123" y="486003"/>
                </a:lnTo>
                <a:lnTo>
                  <a:pt x="1000940" y="488393"/>
                </a:lnTo>
                <a:lnTo>
                  <a:pt x="925067" y="489204"/>
                </a:lnTo>
                <a:lnTo>
                  <a:pt x="849195" y="488393"/>
                </a:lnTo>
                <a:lnTo>
                  <a:pt x="775012" y="486003"/>
                </a:lnTo>
                <a:lnTo>
                  <a:pt x="702756" y="482097"/>
                </a:lnTo>
                <a:lnTo>
                  <a:pt x="632667" y="476737"/>
                </a:lnTo>
                <a:lnTo>
                  <a:pt x="564981" y="469987"/>
                </a:lnTo>
                <a:lnTo>
                  <a:pt x="499937" y="461909"/>
                </a:lnTo>
                <a:lnTo>
                  <a:pt x="437772" y="452566"/>
                </a:lnTo>
                <a:lnTo>
                  <a:pt x="378726" y="442020"/>
                </a:lnTo>
                <a:lnTo>
                  <a:pt x="323035" y="430336"/>
                </a:lnTo>
                <a:lnTo>
                  <a:pt x="270938" y="417575"/>
                </a:lnTo>
                <a:lnTo>
                  <a:pt x="222673" y="403801"/>
                </a:lnTo>
                <a:lnTo>
                  <a:pt x="178478" y="389077"/>
                </a:lnTo>
                <a:lnTo>
                  <a:pt x="138591" y="373464"/>
                </a:lnTo>
                <a:lnTo>
                  <a:pt x="103250" y="357027"/>
                </a:lnTo>
                <a:lnTo>
                  <a:pt x="47158" y="321929"/>
                </a:lnTo>
                <a:lnTo>
                  <a:pt x="12107" y="284286"/>
                </a:lnTo>
                <a:lnTo>
                  <a:pt x="0" y="244601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687323" y="1120139"/>
            <a:ext cx="3832860" cy="239877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71442" y="506476"/>
            <a:ext cx="222377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TUT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AL 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CRO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2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50965" y="449580"/>
            <a:ext cx="922019" cy="65531"/>
          </a:xfrm>
          <a:custGeom>
            <a:avLst/>
            <a:gdLst/>
            <a:ahLst/>
            <a:cxnLst/>
            <a:rect l="l" t="t" r="r" b="b"/>
            <a:pathLst>
              <a:path w="922019" h="65531">
                <a:moveTo>
                  <a:pt x="0" y="65531"/>
                </a:moveTo>
                <a:lnTo>
                  <a:pt x="922019" y="65531"/>
                </a:lnTo>
                <a:lnTo>
                  <a:pt x="922019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5950965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804406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5950965" y="685800"/>
            <a:ext cx="922019" cy="65531"/>
          </a:xfrm>
          <a:custGeom>
            <a:avLst/>
            <a:gdLst/>
            <a:ahLst/>
            <a:cxnLst/>
            <a:rect l="l" t="t" r="r" b="b"/>
            <a:pathLst>
              <a:path w="922019" h="65531">
                <a:moveTo>
                  <a:pt x="0" y="65531"/>
                </a:moveTo>
                <a:lnTo>
                  <a:pt x="922019" y="65531"/>
                </a:lnTo>
                <a:lnTo>
                  <a:pt x="922019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6019546" y="515112"/>
            <a:ext cx="784859" cy="170688"/>
          </a:xfrm>
          <a:custGeom>
            <a:avLst/>
            <a:gdLst/>
            <a:ahLst/>
            <a:cxnLst/>
            <a:rect l="l" t="t" r="r" b="b"/>
            <a:pathLst>
              <a:path w="784859" h="170688">
                <a:moveTo>
                  <a:pt x="0" y="170688"/>
                </a:moveTo>
                <a:lnTo>
                  <a:pt x="784859" y="170688"/>
                </a:lnTo>
                <a:lnTo>
                  <a:pt x="78485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649973" y="506476"/>
            <a:ext cx="16891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12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9327" y="9171888"/>
            <a:ext cx="6153531" cy="0"/>
          </a:xfrm>
          <a:custGeom>
            <a:avLst/>
            <a:gdLst/>
            <a:ahLst/>
            <a:cxnLst/>
            <a:rect l="l" t="t" r="r" b="b"/>
            <a:pathLst>
              <a:path w="6153531" h="0">
                <a:moveTo>
                  <a:pt x="0" y="0"/>
                </a:moveTo>
                <a:lnTo>
                  <a:pt x="6153531" y="0"/>
                </a:lnTo>
              </a:path>
            </a:pathLst>
          </a:custGeom>
          <a:ln w="393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355852" y="9190938"/>
            <a:ext cx="0" cy="248412"/>
          </a:xfrm>
          <a:custGeom>
            <a:avLst/>
            <a:gdLst/>
            <a:ahLst/>
            <a:cxnLst/>
            <a:rect l="l" t="t" r="r" b="b"/>
            <a:pathLst>
              <a:path w="0" h="248411">
                <a:moveTo>
                  <a:pt x="0" y="0"/>
                </a:moveTo>
                <a:lnTo>
                  <a:pt x="0" y="248411"/>
                </a:lnTo>
              </a:path>
            </a:pathLst>
          </a:custGeom>
          <a:ln w="39370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701040" y="1537969"/>
            <a:ext cx="6190234" cy="0"/>
          </a:xfrm>
          <a:custGeom>
            <a:avLst/>
            <a:gdLst/>
            <a:ahLst/>
            <a:cxnLst/>
            <a:rect l="l" t="t" r="r" b="b"/>
            <a:pathLst>
              <a:path w="6190234" h="0">
                <a:moveTo>
                  <a:pt x="0" y="0"/>
                </a:moveTo>
                <a:lnTo>
                  <a:pt x="6190234" y="0"/>
                </a:lnTo>
              </a:path>
            </a:pathLst>
          </a:custGeom>
          <a:ln w="13462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701040" y="1734566"/>
            <a:ext cx="6190234" cy="309372"/>
          </a:xfrm>
          <a:custGeom>
            <a:avLst/>
            <a:gdLst/>
            <a:ahLst/>
            <a:cxnLst/>
            <a:rect l="l" t="t" r="r" b="b"/>
            <a:pathLst>
              <a:path w="6190234" h="309372">
                <a:moveTo>
                  <a:pt x="0" y="309372"/>
                </a:moveTo>
                <a:lnTo>
                  <a:pt x="6190234" y="309372"/>
                </a:lnTo>
                <a:lnTo>
                  <a:pt x="6190234" y="0"/>
                </a:lnTo>
                <a:lnTo>
                  <a:pt x="0" y="0"/>
                </a:lnTo>
                <a:lnTo>
                  <a:pt x="0" y="309372"/>
                </a:lnTo>
                <a:close/>
              </a:path>
            </a:pathLst>
          </a:custGeom>
          <a:solidFill>
            <a:srgbClr val="92CD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706627" y="1076706"/>
            <a:ext cx="1670050" cy="9753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600" spc="-30">
                <a:solidFill>
                  <a:srgbClr val="17365D"/>
                </a:solidFill>
                <a:latin typeface="Cambria"/>
                <a:cs typeface="Cambria"/>
              </a:rPr>
              <a:t>P</a:t>
            </a:r>
            <a:r>
              <a:rPr dirty="0" smtClean="0" sz="2600" spc="20">
                <a:solidFill>
                  <a:srgbClr val="17365D"/>
                </a:solidFill>
                <a:latin typeface="Cambria"/>
                <a:cs typeface="Cambria"/>
              </a:rPr>
              <a:t>a</a:t>
            </a:r>
            <a:r>
              <a:rPr dirty="0" smtClean="0" sz="2600" spc="20">
                <a:solidFill>
                  <a:srgbClr val="17365D"/>
                </a:solidFill>
                <a:latin typeface="Cambria"/>
                <a:cs typeface="Cambria"/>
              </a:rPr>
              <a:t>r</a:t>
            </a:r>
            <a:r>
              <a:rPr dirty="0" smtClean="0" sz="2600" spc="0">
                <a:solidFill>
                  <a:srgbClr val="17365D"/>
                </a:solidFill>
                <a:latin typeface="Cambria"/>
                <a:cs typeface="Cambria"/>
              </a:rPr>
              <a:t>te</a:t>
            </a:r>
            <a:r>
              <a:rPr dirty="0" smtClean="0" sz="2600" spc="40">
                <a:solidFill>
                  <a:srgbClr val="17365D"/>
                </a:solidFill>
                <a:latin typeface="Cambria"/>
                <a:cs typeface="Cambria"/>
              </a:rPr>
              <a:t> </a:t>
            </a:r>
            <a:r>
              <a:rPr dirty="0" smtClean="0" sz="2600" spc="0">
                <a:solidFill>
                  <a:srgbClr val="17365D"/>
                </a:solidFill>
                <a:latin typeface="Cambria"/>
                <a:cs typeface="Cambria"/>
              </a:rPr>
              <a:t>I</a:t>
            </a:r>
            <a:endParaRPr sz="2600">
              <a:latin typeface="Cambria"/>
              <a:cs typeface="Cambria"/>
            </a:endParaRPr>
          </a:p>
          <a:p>
            <a:pPr>
              <a:lnSpc>
                <a:spcPts val="950"/>
              </a:lnSpc>
              <a:spcBef>
                <a:spcPts val="5"/>
              </a:spcBef>
            </a:pPr>
            <a:endParaRPr sz="95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dirty="0" smtClean="0" sz="2000">
                <a:latin typeface="Calibri"/>
                <a:cs typeface="Calibri"/>
              </a:rPr>
              <a:t>INTR</a:t>
            </a:r>
            <a:r>
              <a:rPr dirty="0" smtClean="0" sz="2000" spc="-10">
                <a:latin typeface="Calibri"/>
                <a:cs typeface="Calibri"/>
              </a:rPr>
              <a:t>O</a:t>
            </a:r>
            <a:r>
              <a:rPr dirty="0" smtClean="0" sz="2000" spc="0">
                <a:latin typeface="Calibri"/>
                <a:cs typeface="Calibri"/>
              </a:rPr>
              <a:t>DUCC</a:t>
            </a:r>
            <a:r>
              <a:rPr dirty="0" smtClean="0" sz="2000" spc="-15">
                <a:latin typeface="Calibri"/>
                <a:cs typeface="Calibri"/>
              </a:rPr>
              <a:t>I</a:t>
            </a:r>
            <a:r>
              <a:rPr dirty="0" smtClean="0" sz="2000" spc="-10">
                <a:latin typeface="Calibri"/>
                <a:cs typeface="Calibri"/>
              </a:rPr>
              <a:t>Ó</a:t>
            </a:r>
            <a:r>
              <a:rPr dirty="0" smtClean="0" sz="2000" spc="0">
                <a:latin typeface="Calibri"/>
                <a:cs typeface="Calibri"/>
              </a:rPr>
              <a:t>N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3170427" y="7934832"/>
            <a:ext cx="357157" cy="9042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3167792" y="7931181"/>
            <a:ext cx="362648" cy="9671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3163823" y="8039100"/>
            <a:ext cx="371855" cy="9143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 txBox="1"/>
          <p:nvPr/>
        </p:nvSpPr>
        <p:spPr>
          <a:xfrm>
            <a:off x="706627" y="2207544"/>
            <a:ext cx="6181090" cy="6718934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8415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Excel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tá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era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mo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ja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cá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ene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var</a:t>
            </a:r>
            <a:r>
              <a:rPr dirty="0" smtClean="0" sz="1100" spc="-20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tes,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l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disti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tas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tar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as: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2"/>
              </a:spcBef>
            </a:pPr>
            <a:endParaRPr sz="1300"/>
          </a:p>
          <a:p>
            <a:pPr algn="just" marL="12700" marR="13335">
              <a:lnSpc>
                <a:spcPct val="101899"/>
              </a:lnSpc>
            </a:pPr>
            <a:r>
              <a:rPr dirty="0" smtClean="0" sz="1100" b="1">
                <a:latin typeface="Calibri"/>
                <a:cs typeface="Calibri"/>
              </a:rPr>
              <a:t>L</a:t>
            </a:r>
            <a:r>
              <a:rPr dirty="0" smtClean="0" sz="1100" spc="5" b="1">
                <a:latin typeface="Calibri"/>
                <a:cs typeface="Calibri"/>
              </a:rPr>
              <a:t>i</a:t>
            </a:r>
            <a:r>
              <a:rPr dirty="0" smtClean="0" sz="1100" spc="-5" b="1">
                <a:latin typeface="Calibri"/>
                <a:cs typeface="Calibri"/>
              </a:rPr>
              <a:t>b</a:t>
            </a:r>
            <a:r>
              <a:rPr dirty="0" smtClean="0" sz="1100" spc="0" b="1">
                <a:latin typeface="Calibri"/>
                <a:cs typeface="Calibri"/>
              </a:rPr>
              <a:t>ro </a:t>
            </a:r>
            <a:r>
              <a:rPr dirty="0" smtClean="0" sz="1100" spc="-15" b="1">
                <a:latin typeface="Calibri"/>
                <a:cs typeface="Calibri"/>
              </a:rPr>
              <a:t> </a:t>
            </a:r>
            <a:r>
              <a:rPr dirty="0" smtClean="0" sz="1100" spc="-5" b="1">
                <a:latin typeface="Calibri"/>
                <a:cs typeface="Calibri"/>
              </a:rPr>
              <a:t>d</a:t>
            </a:r>
            <a:r>
              <a:rPr dirty="0" smtClean="0" sz="1100" spc="0" b="1">
                <a:latin typeface="Calibri"/>
                <a:cs typeface="Calibri"/>
              </a:rPr>
              <a:t>e </a:t>
            </a:r>
            <a:r>
              <a:rPr dirty="0" smtClean="0" sz="1100" spc="-10" b="1">
                <a:latin typeface="Calibri"/>
                <a:cs typeface="Calibri"/>
              </a:rPr>
              <a:t> </a:t>
            </a:r>
            <a:r>
              <a:rPr dirty="0" smtClean="0" sz="1100" spc="-15" b="1">
                <a:latin typeface="Calibri"/>
                <a:cs typeface="Calibri"/>
              </a:rPr>
              <a:t>t</a:t>
            </a:r>
            <a:r>
              <a:rPr dirty="0" smtClean="0" sz="1100" spc="0" b="1">
                <a:latin typeface="Calibri"/>
                <a:cs typeface="Calibri"/>
              </a:rPr>
              <a:t>r</a:t>
            </a:r>
            <a:r>
              <a:rPr dirty="0" smtClean="0" sz="1100" spc="-10" b="1">
                <a:latin typeface="Calibri"/>
                <a:cs typeface="Calibri"/>
              </a:rPr>
              <a:t>a</a:t>
            </a:r>
            <a:r>
              <a:rPr dirty="0" smtClean="0" sz="1100" spc="-5" b="1">
                <a:latin typeface="Calibri"/>
                <a:cs typeface="Calibri"/>
              </a:rPr>
              <a:t>b</a:t>
            </a:r>
            <a:r>
              <a:rPr dirty="0" smtClean="0" sz="1100" spc="-10" b="1">
                <a:latin typeface="Calibri"/>
                <a:cs typeface="Calibri"/>
              </a:rPr>
              <a:t>a</a:t>
            </a:r>
            <a:r>
              <a:rPr dirty="0" smtClean="0" sz="1100" spc="5" b="1">
                <a:latin typeface="Calibri"/>
                <a:cs typeface="Calibri"/>
              </a:rPr>
              <a:t>j</a:t>
            </a:r>
            <a:r>
              <a:rPr dirty="0" smtClean="0" sz="1100" spc="0" b="1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: 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Un 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 b="1">
                <a:latin typeface="Calibri"/>
                <a:cs typeface="Calibri"/>
              </a:rPr>
              <a:t>M</a:t>
            </a:r>
            <a:r>
              <a:rPr dirty="0" smtClean="0" sz="1100" spc="-10" b="1">
                <a:latin typeface="Calibri"/>
                <a:cs typeface="Calibri"/>
              </a:rPr>
              <a:t>i</a:t>
            </a:r>
            <a:r>
              <a:rPr dirty="0" smtClean="0" sz="1100" spc="5" b="1">
                <a:latin typeface="Calibri"/>
                <a:cs typeface="Calibri"/>
              </a:rPr>
              <a:t>c</a:t>
            </a:r>
            <a:r>
              <a:rPr dirty="0" smtClean="0" sz="1100" spc="0" b="1">
                <a:latin typeface="Calibri"/>
                <a:cs typeface="Calibri"/>
              </a:rPr>
              <a:t>r</a:t>
            </a:r>
            <a:r>
              <a:rPr dirty="0" smtClean="0" sz="1100" spc="-5" b="1">
                <a:latin typeface="Calibri"/>
                <a:cs typeface="Calibri"/>
              </a:rPr>
              <a:t>o</a:t>
            </a:r>
            <a:r>
              <a:rPr dirty="0" smtClean="0" sz="1100" spc="0" b="1">
                <a:latin typeface="Calibri"/>
                <a:cs typeface="Calibri"/>
              </a:rPr>
              <a:t>s</a:t>
            </a:r>
            <a:r>
              <a:rPr dirty="0" smtClean="0" sz="1100" spc="-5" b="1">
                <a:latin typeface="Calibri"/>
                <a:cs typeface="Calibri"/>
              </a:rPr>
              <a:t>o</a:t>
            </a:r>
            <a:r>
              <a:rPr dirty="0" smtClean="0" sz="1100" spc="0" b="1">
                <a:latin typeface="Calibri"/>
                <a:cs typeface="Calibri"/>
              </a:rPr>
              <a:t>ft </a:t>
            </a:r>
            <a:r>
              <a:rPr dirty="0" smtClean="0" sz="1100" spc="-20" b="1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Of</a:t>
            </a:r>
            <a:r>
              <a:rPr dirty="0" smtClean="0" sz="1100" spc="-10" b="1">
                <a:latin typeface="Calibri"/>
                <a:cs typeface="Calibri"/>
              </a:rPr>
              <a:t>f</a:t>
            </a:r>
            <a:r>
              <a:rPr dirty="0" smtClean="0" sz="1100" spc="-10" b="1">
                <a:latin typeface="Calibri"/>
                <a:cs typeface="Calibri"/>
              </a:rPr>
              <a:t>i</a:t>
            </a:r>
            <a:r>
              <a:rPr dirty="0" smtClean="0" sz="1100" spc="5" b="1">
                <a:latin typeface="Calibri"/>
                <a:cs typeface="Calibri"/>
              </a:rPr>
              <a:t>c</a:t>
            </a:r>
            <a:r>
              <a:rPr dirty="0" smtClean="0" sz="1100" spc="0" b="1">
                <a:latin typeface="Calibri"/>
                <a:cs typeface="Calibri"/>
              </a:rPr>
              <a:t>e </a:t>
            </a:r>
            <a:r>
              <a:rPr dirty="0" smtClean="0" sz="1100" spc="-10" b="1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E</a:t>
            </a:r>
            <a:r>
              <a:rPr dirty="0" smtClean="0" sz="1100" spc="-15" b="1">
                <a:latin typeface="Calibri"/>
                <a:cs typeface="Calibri"/>
              </a:rPr>
              <a:t>x</a:t>
            </a:r>
            <a:r>
              <a:rPr dirty="0" smtClean="0" sz="1100" spc="5" b="1">
                <a:latin typeface="Calibri"/>
                <a:cs typeface="Calibri"/>
              </a:rPr>
              <a:t>c</a:t>
            </a:r>
            <a:r>
              <a:rPr dirty="0" smtClean="0" sz="1100" spc="-5" b="1">
                <a:latin typeface="Calibri"/>
                <a:cs typeface="Calibri"/>
              </a:rPr>
              <a:t>e</a:t>
            </a:r>
            <a:r>
              <a:rPr dirty="0" smtClean="0" sz="1100" spc="0" b="1">
                <a:latin typeface="Calibri"/>
                <a:cs typeface="Calibri"/>
              </a:rPr>
              <a:t>l </a:t>
            </a:r>
            <a:r>
              <a:rPr dirty="0" smtClean="0" sz="1100" spc="-10" b="1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 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 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arc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ye 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var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as 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j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cálc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lo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(</a:t>
            </a:r>
            <a:r>
              <a:rPr dirty="0" smtClean="0" sz="1100" spc="-15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ja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cálc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til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Excel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cenar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tra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ajar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r>
              <a:rPr dirty="0" smtClean="0" sz="1100" spc="0">
                <a:latin typeface="Calibri"/>
                <a:cs typeface="Calibri"/>
              </a:rPr>
              <a:t> Co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sta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an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ja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cá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macena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se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til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ar p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ar d</a:t>
            </a:r>
            <a:r>
              <a:rPr dirty="0" smtClean="0" sz="1100" spc="-10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stin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ti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in</a:t>
            </a:r>
            <a:r>
              <a:rPr dirty="0" smtClean="0" sz="1100" spc="-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relac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32"/>
              </a:spcBef>
            </a:pPr>
            <a:endParaRPr sz="1300"/>
          </a:p>
          <a:p>
            <a:pPr algn="just" marL="12700" marR="14604">
              <a:lnSpc>
                <a:spcPct val="101800"/>
              </a:lnSpc>
            </a:pPr>
            <a:r>
              <a:rPr dirty="0" smtClean="0" sz="1100" b="1">
                <a:latin typeface="Calibri"/>
                <a:cs typeface="Calibri"/>
              </a:rPr>
              <a:t>H</a:t>
            </a:r>
            <a:r>
              <a:rPr dirty="0" smtClean="0" sz="1100" spc="-10" b="1">
                <a:latin typeface="Calibri"/>
                <a:cs typeface="Calibri"/>
              </a:rPr>
              <a:t>o</a:t>
            </a:r>
            <a:r>
              <a:rPr dirty="0" smtClean="0" sz="1100" spc="5" b="1">
                <a:latin typeface="Calibri"/>
                <a:cs typeface="Calibri"/>
              </a:rPr>
              <a:t>j</a:t>
            </a:r>
            <a:r>
              <a:rPr dirty="0" smtClean="0" sz="1100" spc="0" b="1">
                <a:latin typeface="Calibri"/>
                <a:cs typeface="Calibri"/>
              </a:rPr>
              <a:t>a</a:t>
            </a:r>
            <a:r>
              <a:rPr dirty="0" smtClean="0" sz="1100" spc="-65" b="1">
                <a:latin typeface="Calibri"/>
                <a:cs typeface="Calibri"/>
              </a:rPr>
              <a:t> </a:t>
            </a:r>
            <a:r>
              <a:rPr dirty="0" smtClean="0" sz="1100" spc="-5" b="1">
                <a:latin typeface="Calibri"/>
                <a:cs typeface="Calibri"/>
              </a:rPr>
              <a:t>d</a:t>
            </a:r>
            <a:r>
              <a:rPr dirty="0" smtClean="0" sz="1100" spc="0" b="1">
                <a:latin typeface="Calibri"/>
                <a:cs typeface="Calibri"/>
              </a:rPr>
              <a:t>e</a:t>
            </a:r>
            <a:r>
              <a:rPr dirty="0" smtClean="0" sz="1100" spc="-65" b="1">
                <a:latin typeface="Calibri"/>
                <a:cs typeface="Calibri"/>
              </a:rPr>
              <a:t> </a:t>
            </a:r>
            <a:r>
              <a:rPr dirty="0" smtClean="0" sz="1100" spc="5" b="1">
                <a:latin typeface="Calibri"/>
                <a:cs typeface="Calibri"/>
              </a:rPr>
              <a:t>c</a:t>
            </a:r>
            <a:r>
              <a:rPr dirty="0" smtClean="0" sz="1100" spc="-20" b="1">
                <a:latin typeface="Calibri"/>
                <a:cs typeface="Calibri"/>
              </a:rPr>
              <a:t>á</a:t>
            </a:r>
            <a:r>
              <a:rPr dirty="0" smtClean="0" sz="1100" spc="0" b="1">
                <a:latin typeface="Calibri"/>
                <a:cs typeface="Calibri"/>
              </a:rPr>
              <a:t>l</a:t>
            </a:r>
            <a:r>
              <a:rPr dirty="0" smtClean="0" sz="1100" spc="5" b="1">
                <a:latin typeface="Calibri"/>
                <a:cs typeface="Calibri"/>
              </a:rPr>
              <a:t>c</a:t>
            </a:r>
            <a:r>
              <a:rPr dirty="0" smtClean="0" sz="1100" spc="-5" b="1">
                <a:latin typeface="Calibri"/>
                <a:cs typeface="Calibri"/>
              </a:rPr>
              <a:t>u</a:t>
            </a:r>
            <a:r>
              <a:rPr dirty="0" smtClean="0" sz="1100" spc="0" b="1">
                <a:latin typeface="Calibri"/>
                <a:cs typeface="Calibri"/>
              </a:rPr>
              <a:t>l</a:t>
            </a:r>
            <a:r>
              <a:rPr dirty="0" smtClean="0" sz="1100" spc="-15" b="1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elo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rep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entac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eali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ad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1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le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macena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calc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0">
                <a:latin typeface="Calibri"/>
                <a:cs typeface="Calibri"/>
              </a:rPr>
              <a:t> y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s,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ex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y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(r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lo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es)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an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 área 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tra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ajo.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4"/>
              </a:spcBef>
            </a:pPr>
            <a:endParaRPr sz="1300"/>
          </a:p>
          <a:p>
            <a:pPr algn="just" marL="12700" marR="15240">
              <a:lnSpc>
                <a:spcPct val="101800"/>
              </a:lnSpc>
            </a:pPr>
            <a:r>
              <a:rPr dirty="0" smtClean="0" sz="1100" b="1">
                <a:latin typeface="Calibri"/>
                <a:cs typeface="Calibri"/>
              </a:rPr>
              <a:t>B</a:t>
            </a:r>
            <a:r>
              <a:rPr dirty="0" smtClean="0" sz="1100" spc="-10" b="1">
                <a:latin typeface="Calibri"/>
                <a:cs typeface="Calibri"/>
              </a:rPr>
              <a:t>a</a:t>
            </a:r>
            <a:r>
              <a:rPr dirty="0" smtClean="0" sz="1100" spc="0" b="1">
                <a:latin typeface="Calibri"/>
                <a:cs typeface="Calibri"/>
              </a:rPr>
              <a:t>s</a:t>
            </a:r>
            <a:r>
              <a:rPr dirty="0" smtClean="0" sz="1100" spc="-5" b="1">
                <a:latin typeface="Calibri"/>
                <a:cs typeface="Calibri"/>
              </a:rPr>
              <a:t>e</a:t>
            </a:r>
            <a:r>
              <a:rPr dirty="0" smtClean="0" sz="1100" spc="0" b="1">
                <a:latin typeface="Calibri"/>
                <a:cs typeface="Calibri"/>
              </a:rPr>
              <a:t>s</a:t>
            </a:r>
            <a:r>
              <a:rPr dirty="0" smtClean="0" sz="1100" spc="50" b="1">
                <a:latin typeface="Calibri"/>
                <a:cs typeface="Calibri"/>
              </a:rPr>
              <a:t> </a:t>
            </a:r>
            <a:r>
              <a:rPr dirty="0" smtClean="0" sz="1100" spc="-5" b="1">
                <a:latin typeface="Calibri"/>
                <a:cs typeface="Calibri"/>
              </a:rPr>
              <a:t>d</a:t>
            </a:r>
            <a:r>
              <a:rPr dirty="0" smtClean="0" sz="1100" spc="0" b="1">
                <a:latin typeface="Calibri"/>
                <a:cs typeface="Calibri"/>
              </a:rPr>
              <a:t>e</a:t>
            </a:r>
            <a:r>
              <a:rPr dirty="0" smtClean="0" sz="1100" spc="55" b="1">
                <a:latin typeface="Calibri"/>
                <a:cs typeface="Calibri"/>
              </a:rPr>
              <a:t> </a:t>
            </a:r>
            <a:r>
              <a:rPr dirty="0" smtClean="0" sz="1100" spc="-5" b="1">
                <a:latin typeface="Calibri"/>
                <a:cs typeface="Calibri"/>
              </a:rPr>
              <a:t>d</a:t>
            </a:r>
            <a:r>
              <a:rPr dirty="0" smtClean="0" sz="1100" spc="-10" b="1">
                <a:latin typeface="Calibri"/>
                <a:cs typeface="Calibri"/>
              </a:rPr>
              <a:t>a</a:t>
            </a:r>
            <a:r>
              <a:rPr dirty="0" smtClean="0" sz="1100" spc="0" b="1">
                <a:latin typeface="Calibri"/>
                <a:cs typeface="Calibri"/>
              </a:rPr>
              <a:t>t</a:t>
            </a:r>
            <a:r>
              <a:rPr dirty="0" smtClean="0" sz="1100" spc="-5" b="1">
                <a:latin typeface="Calibri"/>
                <a:cs typeface="Calibri"/>
              </a:rPr>
              <a:t>o</a:t>
            </a:r>
            <a:r>
              <a:rPr dirty="0" smtClean="0" sz="1100" spc="5" b="1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j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fo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elac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era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ló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ja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cálc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v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erte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ase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s. 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ja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er más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s.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 ca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entro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ste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j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formac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entif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títu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ent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e,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l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ama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;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 cada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j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to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am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rel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cio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ri</a:t>
            </a:r>
            <a:r>
              <a:rPr dirty="0" smtClean="0" sz="1100" spc="-10">
                <a:latin typeface="Calibri"/>
                <a:cs typeface="Calibri"/>
              </a:rPr>
              <a:t>z</a:t>
            </a:r>
            <a:r>
              <a:rPr dirty="0" smtClean="0" sz="1100" spc="3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tal se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le llama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reg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tro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j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reg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st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s.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Ex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tie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enes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específi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as  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lar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estas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ses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34"/>
              </a:spcBef>
            </a:pPr>
            <a:endParaRPr sz="1300"/>
          </a:p>
          <a:p>
            <a:pPr algn="just" marL="12700" marR="12700">
              <a:lnSpc>
                <a:spcPct val="101800"/>
              </a:lnSpc>
            </a:pPr>
            <a:r>
              <a:rPr dirty="0" smtClean="0" sz="1100" b="1">
                <a:latin typeface="Calibri"/>
                <a:cs typeface="Calibri"/>
              </a:rPr>
              <a:t>Gr</a:t>
            </a:r>
            <a:r>
              <a:rPr dirty="0" smtClean="0" sz="1100" spc="-10" b="1">
                <a:latin typeface="Calibri"/>
                <a:cs typeface="Calibri"/>
              </a:rPr>
              <a:t>á</a:t>
            </a:r>
            <a:r>
              <a:rPr dirty="0" smtClean="0" sz="1100" spc="0" b="1">
                <a:latin typeface="Calibri"/>
                <a:cs typeface="Calibri"/>
              </a:rPr>
              <a:t>f</a:t>
            </a:r>
            <a:r>
              <a:rPr dirty="0" smtClean="0" sz="1100" spc="-10" b="1">
                <a:latin typeface="Calibri"/>
                <a:cs typeface="Calibri"/>
              </a:rPr>
              <a:t>i</a:t>
            </a:r>
            <a:r>
              <a:rPr dirty="0" smtClean="0" sz="1100" spc="5" b="1">
                <a:latin typeface="Calibri"/>
                <a:cs typeface="Calibri"/>
              </a:rPr>
              <a:t>c</a:t>
            </a:r>
            <a:r>
              <a:rPr dirty="0" smtClean="0" sz="1100" spc="-5" b="1">
                <a:latin typeface="Calibri"/>
                <a:cs typeface="Calibri"/>
              </a:rPr>
              <a:t>o</a:t>
            </a:r>
            <a:r>
              <a:rPr dirty="0" smtClean="0" sz="1100" spc="0" b="1">
                <a:latin typeface="Calibri"/>
                <a:cs typeface="Calibri"/>
              </a:rPr>
              <a:t>s:</a:t>
            </a:r>
            <a:r>
              <a:rPr dirty="0" smtClean="0" sz="1100" spc="-45" b="1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rep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sentac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ict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ri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j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tra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és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ráf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s,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les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ten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es 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 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if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  vis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al 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  i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entif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car 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 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if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renc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as 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  s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it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es 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 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trar 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te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encias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Con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más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rá</a:t>
            </a:r>
            <a:r>
              <a:rPr dirty="0" smtClean="0" sz="1100" spc="-1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fáci</a:t>
            </a:r>
            <a:r>
              <a:rPr dirty="0" smtClean="0" sz="1100" spc="-20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fo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cl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so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ver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los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gr</a:t>
            </a:r>
            <a:r>
              <a:rPr dirty="0" smtClean="0" sz="1100" spc="-5">
                <a:latin typeface="Calibri"/>
                <a:cs typeface="Calibri"/>
              </a:rPr>
              <a:t>á</a:t>
            </a:r>
            <a:r>
              <a:rPr dirty="0" smtClean="0" sz="1100" spc="0">
                <a:latin typeface="Calibri"/>
                <a:cs typeface="Calibri"/>
              </a:rPr>
              <a:t>fi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tra cl</a:t>
            </a:r>
            <a:r>
              <a:rPr dirty="0" smtClean="0" sz="1100" spc="5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tab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700"/>
              </a:lnSpc>
              <a:spcBef>
                <a:spcPts val="12"/>
              </a:spcBef>
            </a:pPr>
            <a:endParaRPr sz="7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algn="just" marL="12700" marR="2973705">
              <a:lnSpc>
                <a:spcPct val="100000"/>
              </a:lnSpc>
            </a:pPr>
            <a:r>
              <a:rPr dirty="0" smtClean="0" sz="1400" b="1">
                <a:solidFill>
                  <a:srgbClr val="1F487C"/>
                </a:solidFill>
                <a:latin typeface="Calibri"/>
                <a:cs typeface="Calibri"/>
              </a:rPr>
              <a:t>CARA</a:t>
            </a:r>
            <a:r>
              <a:rPr dirty="0" smtClean="0" sz="1400" spc="-15" b="1">
                <a:solidFill>
                  <a:srgbClr val="1F487C"/>
                </a:solidFill>
                <a:latin typeface="Calibri"/>
                <a:cs typeface="Calibri"/>
              </a:rPr>
              <a:t>C</a:t>
            </a:r>
            <a:r>
              <a:rPr dirty="0" smtClean="0" sz="1400" spc="0" b="1">
                <a:solidFill>
                  <a:srgbClr val="1F487C"/>
                </a:solidFill>
                <a:latin typeface="Calibri"/>
                <a:cs typeface="Calibri"/>
              </a:rPr>
              <a:t>TERI</a:t>
            </a:r>
            <a:r>
              <a:rPr dirty="0" smtClean="0" sz="1400" spc="-5" b="1">
                <a:solidFill>
                  <a:srgbClr val="1F487C"/>
                </a:solidFill>
                <a:latin typeface="Calibri"/>
                <a:cs typeface="Calibri"/>
              </a:rPr>
              <a:t>S</a:t>
            </a:r>
            <a:r>
              <a:rPr dirty="0" smtClean="0" sz="1400" spc="0" b="1">
                <a:solidFill>
                  <a:srgbClr val="1F487C"/>
                </a:solidFill>
                <a:latin typeface="Calibri"/>
                <a:cs typeface="Calibri"/>
              </a:rPr>
              <a:t>TICAS</a:t>
            </a:r>
            <a:r>
              <a:rPr dirty="0" smtClean="0" sz="1400" spc="-10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mtClean="0" sz="1400" spc="-10" b="1">
                <a:solidFill>
                  <a:srgbClr val="1F487C"/>
                </a:solidFill>
                <a:latin typeface="Calibri"/>
                <a:cs typeface="Calibri"/>
              </a:rPr>
              <a:t>D</a:t>
            </a:r>
            <a:r>
              <a:rPr dirty="0" smtClean="0" sz="1400" spc="0" b="1">
                <a:solidFill>
                  <a:srgbClr val="1F487C"/>
                </a:solidFill>
                <a:latin typeface="Calibri"/>
                <a:cs typeface="Calibri"/>
              </a:rPr>
              <a:t>E</a:t>
            </a:r>
            <a:r>
              <a:rPr dirty="0" smtClean="0" sz="1400" spc="-10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mtClean="0" sz="1400" spc="-10" b="1">
                <a:solidFill>
                  <a:srgbClr val="1F487C"/>
                </a:solidFill>
                <a:latin typeface="Calibri"/>
                <a:cs typeface="Calibri"/>
              </a:rPr>
              <a:t>L</a:t>
            </a:r>
            <a:r>
              <a:rPr dirty="0" smtClean="0" sz="1400" spc="0" b="1">
                <a:solidFill>
                  <a:srgbClr val="1F487C"/>
                </a:solidFill>
                <a:latin typeface="Calibri"/>
                <a:cs typeface="Calibri"/>
              </a:rPr>
              <a:t>A HOJA DE</a:t>
            </a:r>
            <a:r>
              <a:rPr dirty="0" smtClean="0" sz="1400" spc="-10" b="1">
                <a:solidFill>
                  <a:srgbClr val="1F487C"/>
                </a:solidFill>
                <a:latin typeface="Calibri"/>
                <a:cs typeface="Calibri"/>
              </a:rPr>
              <a:t> </a:t>
            </a:r>
            <a:r>
              <a:rPr dirty="0" smtClean="0" sz="1400" spc="0" b="1">
                <a:solidFill>
                  <a:srgbClr val="1F487C"/>
                </a:solidFill>
                <a:latin typeface="Calibri"/>
                <a:cs typeface="Calibri"/>
              </a:rPr>
              <a:t>CÁLC</a:t>
            </a:r>
            <a:r>
              <a:rPr dirty="0" smtClean="0" sz="1400" spc="-20" b="1">
                <a:solidFill>
                  <a:srgbClr val="1F487C"/>
                </a:solidFill>
                <a:latin typeface="Calibri"/>
                <a:cs typeface="Calibri"/>
              </a:rPr>
              <a:t>U</a:t>
            </a:r>
            <a:r>
              <a:rPr dirty="0" smtClean="0" sz="1400" spc="-10" b="1">
                <a:solidFill>
                  <a:srgbClr val="1F487C"/>
                </a:solidFill>
                <a:latin typeface="Calibri"/>
                <a:cs typeface="Calibri"/>
              </a:rPr>
              <a:t>L</a:t>
            </a:r>
            <a:r>
              <a:rPr dirty="0" smtClean="0" sz="1400" spc="0" b="1">
                <a:solidFill>
                  <a:srgbClr val="1F487C"/>
                </a:solidFill>
                <a:latin typeface="Calibri"/>
                <a:cs typeface="Calibri"/>
              </a:rPr>
              <a:t>O</a:t>
            </a:r>
            <a:endParaRPr sz="14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2"/>
              </a:spcBef>
            </a:pPr>
            <a:endParaRPr sz="1300"/>
          </a:p>
          <a:p>
            <a:pPr algn="just" marL="12700" marR="12700">
              <a:lnSpc>
                <a:spcPct val="101899"/>
              </a:lnSpc>
            </a:pPr>
            <a:r>
              <a:rPr dirty="0" smtClean="0" sz="1100">
                <a:latin typeface="Calibri"/>
                <a:cs typeface="Calibri"/>
              </a:rPr>
              <a:t>El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arc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enera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x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2</a:t>
            </a:r>
            <a:r>
              <a:rPr dirty="0" smtClean="0" sz="1100" spc="-10">
                <a:latin typeface="Calibri"/>
                <a:cs typeface="Calibri"/>
              </a:rPr>
              <a:t>0</a:t>
            </a:r>
            <a:r>
              <a:rPr dirty="0" smtClean="0" sz="1100" spc="0">
                <a:latin typeface="Calibri"/>
                <a:cs typeface="Calibri"/>
              </a:rPr>
              <a:t>13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2</a:t>
            </a:r>
            <a:r>
              <a:rPr dirty="0" smtClean="0" sz="1100" spc="0">
                <a:latin typeface="Calibri"/>
                <a:cs typeface="Calibri"/>
              </a:rPr>
              <a:t>0</a:t>
            </a:r>
            <a:r>
              <a:rPr dirty="0" smtClean="0" sz="1100" spc="-10">
                <a:latin typeface="Calibri"/>
                <a:cs typeface="Calibri"/>
              </a:rPr>
              <a:t>0</a:t>
            </a:r>
            <a:r>
              <a:rPr dirty="0" smtClean="0" sz="1100" spc="0">
                <a:latin typeface="Calibri"/>
                <a:cs typeface="Calibri"/>
              </a:rPr>
              <a:t>7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tra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j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le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asi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xtens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.xl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x. 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ros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eden 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cl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ir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a 2</a:t>
            </a:r>
            <a:r>
              <a:rPr dirty="0" smtClean="0" sz="1100" spc="-10">
                <a:latin typeface="Calibri"/>
                <a:cs typeface="Calibri"/>
              </a:rPr>
              <a:t>5</a:t>
            </a:r>
            <a:r>
              <a:rPr dirty="0" smtClean="0" sz="1100" spc="0">
                <a:latin typeface="Calibri"/>
                <a:cs typeface="Calibri"/>
              </a:rPr>
              <a:t>5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eg</a:t>
            </a:r>
            <a:r>
              <a:rPr dirty="0" smtClean="0" sz="1100" spc="-10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aci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ad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ria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se te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. 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ecífica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ent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ríc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Off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Ex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2</a:t>
            </a:r>
            <a:r>
              <a:rPr dirty="0" smtClean="0" sz="1100" spc="0">
                <a:latin typeface="Calibri"/>
                <a:cs typeface="Calibri"/>
              </a:rPr>
              <a:t>0</a:t>
            </a:r>
            <a:r>
              <a:rPr dirty="0" smtClean="0" sz="1100" spc="-10">
                <a:latin typeface="Calibri"/>
                <a:cs typeface="Calibri"/>
              </a:rPr>
              <a:t>1</a:t>
            </a:r>
            <a:r>
              <a:rPr dirty="0" smtClean="0" sz="1100" spc="5">
                <a:latin typeface="Calibri"/>
                <a:cs typeface="Calibri"/>
              </a:rPr>
              <a:t>3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2</a:t>
            </a:r>
            <a:r>
              <a:rPr dirty="0" smtClean="0" sz="1100" spc="0">
                <a:latin typeface="Calibri"/>
                <a:cs typeface="Calibri"/>
              </a:rPr>
              <a:t>0</a:t>
            </a:r>
            <a:r>
              <a:rPr dirty="0" smtClean="0" sz="1100" spc="-10">
                <a:latin typeface="Calibri"/>
                <a:cs typeface="Calibri"/>
              </a:rPr>
              <a:t>1</a:t>
            </a:r>
            <a:r>
              <a:rPr dirty="0" smtClean="0" sz="1100" spc="0">
                <a:latin typeface="Calibri"/>
                <a:cs typeface="Calibri"/>
              </a:rPr>
              <a:t>0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2</a:t>
            </a:r>
            <a:r>
              <a:rPr dirty="0" smtClean="0" sz="1100" spc="-10">
                <a:latin typeface="Calibri"/>
                <a:cs typeface="Calibri"/>
              </a:rPr>
              <a:t>0</a:t>
            </a:r>
            <a:r>
              <a:rPr dirty="0" smtClean="0" sz="1100" spc="0">
                <a:latin typeface="Calibri"/>
                <a:cs typeface="Calibri"/>
              </a:rPr>
              <a:t>07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ene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1</a:t>
            </a:r>
            <a:r>
              <a:rPr dirty="0" smtClean="0" sz="1100" spc="-15">
                <a:latin typeface="Calibri"/>
                <a:cs typeface="Calibri"/>
              </a:rPr>
              <a:t>.</a:t>
            </a:r>
            <a:r>
              <a:rPr dirty="0" smtClean="0" sz="1100" spc="0">
                <a:latin typeface="Calibri"/>
                <a:cs typeface="Calibri"/>
              </a:rPr>
              <a:t>0</a:t>
            </a:r>
            <a:r>
              <a:rPr dirty="0" smtClean="0" sz="1100" spc="-10">
                <a:latin typeface="Calibri"/>
                <a:cs typeface="Calibri"/>
              </a:rPr>
              <a:t>4</a:t>
            </a:r>
            <a:r>
              <a:rPr dirty="0" smtClean="0" sz="1100" spc="5">
                <a:latin typeface="Calibri"/>
                <a:cs typeface="Calibri"/>
              </a:rPr>
              <a:t>8</a:t>
            </a:r>
            <a:r>
              <a:rPr dirty="0" smtClean="0" sz="1100" spc="-5">
                <a:latin typeface="Calibri"/>
                <a:cs typeface="Calibri"/>
              </a:rPr>
              <a:t>.</a:t>
            </a:r>
            <a:r>
              <a:rPr dirty="0" smtClean="0" sz="1100" spc="-10">
                <a:latin typeface="Calibri"/>
                <a:cs typeface="Calibri"/>
              </a:rPr>
              <a:t>5</a:t>
            </a:r>
            <a:r>
              <a:rPr dirty="0" smtClean="0" sz="1100" spc="0">
                <a:latin typeface="Calibri"/>
                <a:cs typeface="Calibri"/>
              </a:rPr>
              <a:t>76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16</a:t>
            </a:r>
            <a:r>
              <a:rPr dirty="0" smtClean="0" sz="1100" spc="-15">
                <a:latin typeface="Calibri"/>
                <a:cs typeface="Calibri"/>
              </a:rPr>
              <a:t>.</a:t>
            </a:r>
            <a:r>
              <a:rPr dirty="0" smtClean="0" sz="1100" spc="0">
                <a:latin typeface="Calibri"/>
                <a:cs typeface="Calibri"/>
              </a:rPr>
              <a:t>3</a:t>
            </a:r>
            <a:r>
              <a:rPr dirty="0" smtClean="0" sz="1100" spc="-10">
                <a:latin typeface="Calibri"/>
                <a:cs typeface="Calibri"/>
              </a:rPr>
              <a:t>8</a:t>
            </a:r>
            <a:r>
              <a:rPr dirty="0" smtClean="0" sz="1100" spc="0">
                <a:latin typeface="Calibri"/>
                <a:cs typeface="Calibri"/>
              </a:rPr>
              <a:t>4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as,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fre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1</a:t>
            </a:r>
            <a:r>
              <a:rPr dirty="0" smtClean="0" sz="1100" spc="-15">
                <a:latin typeface="Calibri"/>
                <a:cs typeface="Calibri"/>
              </a:rPr>
              <a:t>.</a:t>
            </a:r>
            <a:r>
              <a:rPr dirty="0" smtClean="0" sz="1100" spc="0">
                <a:latin typeface="Calibri"/>
                <a:cs typeface="Calibri"/>
              </a:rPr>
              <a:t>5</a:t>
            </a:r>
            <a:r>
              <a:rPr dirty="0" smtClean="0" sz="1100" spc="-10">
                <a:latin typeface="Calibri"/>
                <a:cs typeface="Calibri"/>
              </a:rPr>
              <a:t>0</a:t>
            </a:r>
            <a:r>
              <a:rPr dirty="0" smtClean="0" sz="1100" spc="0">
                <a:latin typeface="Calibri"/>
                <a:cs typeface="Calibri"/>
              </a:rPr>
              <a:t>0%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más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fi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6.</a:t>
            </a:r>
            <a:r>
              <a:rPr dirty="0" smtClean="0" sz="1100" spc="-15">
                <a:latin typeface="Calibri"/>
                <a:cs typeface="Calibri"/>
              </a:rPr>
              <a:t>3</a:t>
            </a:r>
            <a:r>
              <a:rPr dirty="0" smtClean="0" sz="1100" spc="0">
                <a:latin typeface="Calibri"/>
                <a:cs typeface="Calibri"/>
              </a:rPr>
              <a:t>0</a:t>
            </a:r>
            <a:r>
              <a:rPr dirty="0" smtClean="0" sz="1100" spc="-10">
                <a:latin typeface="Calibri"/>
                <a:cs typeface="Calibri"/>
              </a:rPr>
              <a:t>0</a:t>
            </a:r>
            <a:r>
              <a:rPr dirty="0" smtClean="0" sz="1100" spc="0">
                <a:latin typeface="Calibri"/>
                <a:cs typeface="Calibri"/>
              </a:rPr>
              <a:t>%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más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ía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Mic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ft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Office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x</a:t>
            </a:r>
            <a:r>
              <a:rPr dirty="0" smtClean="0" sz="1100" spc="0">
                <a:latin typeface="Calibri"/>
                <a:cs typeface="Calibri"/>
              </a:rPr>
              <a:t>cel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2</a:t>
            </a:r>
            <a:r>
              <a:rPr dirty="0" smtClean="0" sz="1100" spc="-10">
                <a:latin typeface="Calibri"/>
                <a:cs typeface="Calibri"/>
              </a:rPr>
              <a:t>0</a:t>
            </a:r>
            <a:r>
              <a:rPr dirty="0" smtClean="0" sz="1100" spc="0">
                <a:latin typeface="Calibri"/>
                <a:cs typeface="Calibri"/>
              </a:rPr>
              <a:t>03.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Para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su</a:t>
            </a:r>
            <a:r>
              <a:rPr dirty="0" smtClean="0" sz="1100" spc="0">
                <a:latin typeface="Calibri"/>
                <a:cs typeface="Calibri"/>
              </a:rPr>
              <a:t> 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form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ció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ra l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as a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X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0">
                <a:latin typeface="Calibri"/>
                <a:cs typeface="Calibri"/>
              </a:rPr>
              <a:t>D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l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ar de acab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IV.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32"/>
              </a:spcBef>
            </a:pPr>
            <a:endParaRPr sz="1300"/>
          </a:p>
          <a:p>
            <a:pPr algn="just" marL="12700" marR="13970">
              <a:lnSpc>
                <a:spcPct val="101800"/>
              </a:lnSpc>
              <a:tabLst>
                <a:tab pos="2831465" algn="l"/>
              </a:tabLst>
            </a:pPr>
            <a:r>
              <a:rPr dirty="0" smtClean="0" sz="1100">
                <a:latin typeface="Calibri"/>
                <a:cs typeface="Calibri"/>
              </a:rPr>
              <a:t>La u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ad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bás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 de la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ja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cálc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lo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 u="heavy">
                <a:latin typeface="Calibri"/>
                <a:cs typeface="Calibri"/>
              </a:rPr>
              <a:t> 	</a:t>
            </a:r>
            <a:r>
              <a:rPr dirty="0" smtClean="0" sz="1100" spc="0">
                <a:latin typeface="Calibri"/>
                <a:cs typeface="Calibri"/>
              </a:rPr>
              <a:t>, la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al se fo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ma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inte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ción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u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 fi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1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erga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s. 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celda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25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v</a:t>
            </a:r>
            <a:r>
              <a:rPr dirty="0" smtClean="0" sz="1100" spc="-10">
                <a:latin typeface="Calibri"/>
                <a:cs typeface="Calibri"/>
              </a:rPr>
              <a:t>é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efe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enc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re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la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n</a:t>
            </a:r>
            <a:r>
              <a:rPr dirty="0" smtClean="0" sz="1100" spc="-10">
                <a:latin typeface="Calibri"/>
                <a:cs typeface="Calibri"/>
              </a:rPr>
              <a:t>ú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ero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la fi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 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cen i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ers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cci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 e</a:t>
            </a:r>
            <a:r>
              <a:rPr dirty="0" smtClean="0" sz="1100" spc="-15">
                <a:latin typeface="Calibri"/>
                <a:cs typeface="Calibri"/>
              </a:rPr>
              <a:t>j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lo 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13,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B</a:t>
            </a:r>
            <a:r>
              <a:rPr dirty="0" smtClean="0" sz="1100" spc="-10">
                <a:latin typeface="Calibri"/>
                <a:cs typeface="Calibri"/>
              </a:rPr>
              <a:t>3</a:t>
            </a:r>
            <a:r>
              <a:rPr dirty="0" smtClean="0" sz="1100" spc="-10">
                <a:latin typeface="Calibri"/>
                <a:cs typeface="Calibri"/>
              </a:rPr>
              <a:t>5</a:t>
            </a:r>
            <a:r>
              <a:rPr dirty="0" smtClean="0" sz="1100" spc="0">
                <a:latin typeface="Calibri"/>
                <a:cs typeface="Calibri"/>
              </a:rPr>
              <a:t>, AZ</a:t>
            </a:r>
            <a:r>
              <a:rPr dirty="0" smtClean="0" sz="1100" spc="-10">
                <a:latin typeface="Calibri"/>
                <a:cs typeface="Calibri"/>
              </a:rPr>
              <a:t>6</a:t>
            </a:r>
            <a:r>
              <a:rPr dirty="0" smtClean="0" sz="1100" spc="0">
                <a:latin typeface="Calibri"/>
                <a:cs typeface="Calibri"/>
              </a:rPr>
              <a:t>9,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tc.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4"/>
              </a:spcBef>
            </a:pPr>
            <a:endParaRPr sz="1300"/>
          </a:p>
          <a:p>
            <a:pPr algn="just" marL="12700" marR="1905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El 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j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más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celdas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ti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ent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fica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re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GO,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ica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 refere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celda 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ici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l y la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efe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encia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 cel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al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 e</a:t>
            </a:r>
            <a:r>
              <a:rPr dirty="0" smtClean="0" sz="1100" spc="-15">
                <a:latin typeface="Calibri"/>
                <a:cs typeface="Calibri"/>
              </a:rPr>
              <a:t>j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lo 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1: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34,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1:</a:t>
            </a:r>
            <a:r>
              <a:rPr dirty="0" smtClean="0" sz="1100" spc="-1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1, 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1: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-10">
                <a:latin typeface="Calibri"/>
                <a:cs typeface="Calibri"/>
              </a:rPr>
              <a:t>3</a:t>
            </a:r>
            <a:r>
              <a:rPr dirty="0" smtClean="0" sz="1100" spc="0">
                <a:latin typeface="Calibri"/>
                <a:cs typeface="Calibri"/>
              </a:rPr>
              <a:t>4.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71442" y="506476"/>
            <a:ext cx="222377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TUT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AL 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CRO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2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50965" y="449580"/>
            <a:ext cx="922019" cy="65531"/>
          </a:xfrm>
          <a:custGeom>
            <a:avLst/>
            <a:gdLst/>
            <a:ahLst/>
            <a:cxnLst/>
            <a:rect l="l" t="t" r="r" b="b"/>
            <a:pathLst>
              <a:path w="922019" h="65531">
                <a:moveTo>
                  <a:pt x="0" y="65531"/>
                </a:moveTo>
                <a:lnTo>
                  <a:pt x="922019" y="65531"/>
                </a:lnTo>
                <a:lnTo>
                  <a:pt x="922019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5950965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804406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5950965" y="685800"/>
            <a:ext cx="922019" cy="65531"/>
          </a:xfrm>
          <a:custGeom>
            <a:avLst/>
            <a:gdLst/>
            <a:ahLst/>
            <a:cxnLst/>
            <a:rect l="l" t="t" r="r" b="b"/>
            <a:pathLst>
              <a:path w="922019" h="65531">
                <a:moveTo>
                  <a:pt x="0" y="65531"/>
                </a:moveTo>
                <a:lnTo>
                  <a:pt x="922019" y="65531"/>
                </a:lnTo>
                <a:lnTo>
                  <a:pt x="922019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6019546" y="515112"/>
            <a:ext cx="784859" cy="170688"/>
          </a:xfrm>
          <a:custGeom>
            <a:avLst/>
            <a:gdLst/>
            <a:ahLst/>
            <a:cxnLst/>
            <a:rect l="l" t="t" r="r" b="b"/>
            <a:pathLst>
              <a:path w="784859" h="170688">
                <a:moveTo>
                  <a:pt x="0" y="170688"/>
                </a:moveTo>
                <a:lnTo>
                  <a:pt x="784859" y="170688"/>
                </a:lnTo>
                <a:lnTo>
                  <a:pt x="78485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649973" y="506476"/>
            <a:ext cx="16891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9327" y="9171888"/>
            <a:ext cx="6153531" cy="0"/>
          </a:xfrm>
          <a:custGeom>
            <a:avLst/>
            <a:gdLst/>
            <a:ahLst/>
            <a:cxnLst/>
            <a:rect l="l" t="t" r="r" b="b"/>
            <a:pathLst>
              <a:path w="6153531" h="0">
                <a:moveTo>
                  <a:pt x="0" y="0"/>
                </a:moveTo>
                <a:lnTo>
                  <a:pt x="6153531" y="0"/>
                </a:lnTo>
              </a:path>
            </a:pathLst>
          </a:custGeom>
          <a:ln w="393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355852" y="9190938"/>
            <a:ext cx="0" cy="248412"/>
          </a:xfrm>
          <a:custGeom>
            <a:avLst/>
            <a:gdLst/>
            <a:ahLst/>
            <a:cxnLst/>
            <a:rect l="l" t="t" r="r" b="b"/>
            <a:pathLst>
              <a:path w="0" h="248411">
                <a:moveTo>
                  <a:pt x="0" y="0"/>
                </a:moveTo>
                <a:lnTo>
                  <a:pt x="0" y="248411"/>
                </a:lnTo>
              </a:path>
            </a:pathLst>
          </a:custGeom>
          <a:ln w="39370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06627" y="914654"/>
            <a:ext cx="6181725" cy="688594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4867275">
              <a:lnSpc>
                <a:spcPct val="100000"/>
              </a:lnSpc>
            </a:pPr>
            <a:r>
              <a:rPr dirty="0" smtClean="0" sz="1200" b="1">
                <a:solidFill>
                  <a:srgbClr val="538DD3"/>
                </a:solidFill>
                <a:latin typeface="Calibri"/>
                <a:cs typeface="Calibri"/>
              </a:rPr>
              <a:t>T</a:t>
            </a:r>
            <a:r>
              <a:rPr dirty="0" smtClean="0" sz="1200" spc="-5" b="1">
                <a:solidFill>
                  <a:srgbClr val="538DD3"/>
                </a:solidFill>
                <a:latin typeface="Calibri"/>
                <a:cs typeface="Calibri"/>
              </a:rPr>
              <a:t>I</a:t>
            </a:r>
            <a:r>
              <a:rPr dirty="0" smtClean="0" sz="1200" spc="-5" b="1">
                <a:solidFill>
                  <a:srgbClr val="538DD3"/>
                </a:solidFill>
                <a:latin typeface="Calibri"/>
                <a:cs typeface="Calibri"/>
              </a:rPr>
              <a:t>POS DE</a:t>
            </a:r>
            <a:r>
              <a:rPr dirty="0" smtClean="0" sz="1200" spc="-10" b="1">
                <a:solidFill>
                  <a:srgbClr val="538DD3"/>
                </a:solidFill>
                <a:latin typeface="Calibri"/>
                <a:cs typeface="Calibri"/>
              </a:rPr>
              <a:t> </a:t>
            </a:r>
            <a:r>
              <a:rPr dirty="0" smtClean="0" sz="1200" spc="-10" b="1">
                <a:solidFill>
                  <a:srgbClr val="538DD3"/>
                </a:solidFill>
                <a:latin typeface="Calibri"/>
                <a:cs typeface="Calibri"/>
              </a:rPr>
              <a:t>EN</a:t>
            </a:r>
            <a:r>
              <a:rPr dirty="0" smtClean="0" sz="1200" spc="-10" b="1">
                <a:solidFill>
                  <a:srgbClr val="538DD3"/>
                </a:solidFill>
                <a:latin typeface="Calibri"/>
                <a:cs typeface="Calibri"/>
              </a:rPr>
              <a:t>T</a:t>
            </a:r>
            <a:r>
              <a:rPr dirty="0" smtClean="0" sz="1200" spc="-30" b="1">
                <a:solidFill>
                  <a:srgbClr val="538DD3"/>
                </a:solidFill>
                <a:latin typeface="Calibri"/>
                <a:cs typeface="Calibri"/>
              </a:rPr>
              <a:t>R</a:t>
            </a:r>
            <a:r>
              <a:rPr dirty="0" smtClean="0" sz="1200" spc="-10" b="1">
                <a:solidFill>
                  <a:srgbClr val="538DD3"/>
                </a:solidFill>
                <a:latin typeface="Calibri"/>
                <a:cs typeface="Calibri"/>
              </a:rPr>
              <a:t>A</a:t>
            </a:r>
            <a:r>
              <a:rPr dirty="0" smtClean="0" sz="1200" spc="-10" b="1">
                <a:solidFill>
                  <a:srgbClr val="538DD3"/>
                </a:solidFill>
                <a:latin typeface="Calibri"/>
                <a:cs typeface="Calibri"/>
              </a:rPr>
              <a:t>DA</a:t>
            </a:r>
            <a:r>
              <a:rPr dirty="0" smtClean="0" sz="1200" spc="-10" b="1">
                <a:solidFill>
                  <a:srgbClr val="538DD3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36"/>
              </a:spcBef>
            </a:pPr>
            <a:endParaRPr sz="1300"/>
          </a:p>
          <a:p>
            <a:pPr algn="just" marL="12700" marR="19685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El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ser: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ex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20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Fó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las. 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Estas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tra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eden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ser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ed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tadas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 Bar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 de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las.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75"/>
              </a:spcBef>
            </a:pPr>
            <a:endParaRPr sz="1300"/>
          </a:p>
          <a:p>
            <a:pPr algn="just" marL="12700" marR="5754370">
              <a:lnSpc>
                <a:spcPct val="100000"/>
              </a:lnSpc>
            </a:pPr>
            <a:r>
              <a:rPr dirty="0" smtClean="0" sz="1200" b="1">
                <a:solidFill>
                  <a:srgbClr val="538DD3"/>
                </a:solidFill>
                <a:latin typeface="Calibri"/>
                <a:cs typeface="Calibri"/>
              </a:rPr>
              <a:t>T</a:t>
            </a:r>
            <a:r>
              <a:rPr dirty="0" smtClean="0" sz="1200" spc="-10" b="1">
                <a:solidFill>
                  <a:srgbClr val="538DD3"/>
                </a:solidFill>
                <a:latin typeface="Calibri"/>
                <a:cs typeface="Calibri"/>
              </a:rPr>
              <a:t>EX</a:t>
            </a:r>
            <a:r>
              <a:rPr dirty="0" smtClean="0" sz="1200" spc="-5" b="1">
                <a:solidFill>
                  <a:srgbClr val="538DD3"/>
                </a:solidFill>
                <a:latin typeface="Calibri"/>
                <a:cs typeface="Calibri"/>
              </a:rPr>
              <a:t>T</a:t>
            </a:r>
            <a:r>
              <a:rPr dirty="0" smtClean="0" sz="1200" spc="0" b="1">
                <a:solidFill>
                  <a:srgbClr val="538DD3"/>
                </a:solidFill>
                <a:latin typeface="Calibri"/>
                <a:cs typeface="Calibri"/>
              </a:rPr>
              <a:t>O</a:t>
            </a:r>
            <a:endParaRPr sz="12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36"/>
              </a:spcBef>
            </a:pPr>
            <a:endParaRPr sz="1300"/>
          </a:p>
          <a:p>
            <a:pPr algn="just" marL="12700" marR="1778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En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ja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cálc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xto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ier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j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to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carac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eres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ci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celda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x</a:t>
            </a:r>
            <a:r>
              <a:rPr dirty="0" smtClean="0" sz="1100" spc="0">
                <a:latin typeface="Calibri"/>
                <a:cs typeface="Calibri"/>
              </a:rPr>
              <a:t>cel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 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ter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reta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un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ú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rm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56"/>
              </a:spcBef>
            </a:pPr>
            <a:endParaRPr sz="1300"/>
          </a:p>
          <a:p>
            <a:pPr algn="just" marL="12700" marR="17780">
              <a:lnSpc>
                <a:spcPct val="100899"/>
              </a:lnSpc>
            </a:pPr>
            <a:r>
              <a:rPr dirty="0" smtClean="0" sz="1100">
                <a:latin typeface="Calibri"/>
                <a:cs typeface="Calibri"/>
              </a:rPr>
              <a:t>El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tex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ener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ras,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í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it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carac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esp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cia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rep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cir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re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a.</a:t>
            </a:r>
            <a:r>
              <a:rPr dirty="0" smtClean="0" sz="1100" spc="0">
                <a:latin typeface="Calibri"/>
                <a:cs typeface="Calibri"/>
              </a:rPr>
              <a:t> 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cel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 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asta </a:t>
            </a:r>
            <a:r>
              <a:rPr dirty="0" smtClean="0" sz="1100" spc="-10">
                <a:latin typeface="Calibri"/>
                <a:cs typeface="Calibri"/>
              </a:rPr>
              <a:t>2</a:t>
            </a:r>
            <a:r>
              <a:rPr dirty="0" smtClean="0" sz="1100" spc="0">
                <a:latin typeface="Calibri"/>
                <a:cs typeface="Calibri"/>
              </a:rPr>
              <a:t>55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cara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ter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 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10">
                <a:latin typeface="Calibri"/>
                <a:cs typeface="Calibri"/>
              </a:rPr>
              <a:t>x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7"/>
              </a:spcBef>
            </a:pPr>
            <a:endParaRPr sz="1300"/>
          </a:p>
          <a:p>
            <a:pPr algn="just" marL="12700" marR="1270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x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y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20">
                <a:latin typeface="Calibri"/>
                <a:cs typeface="Calibri"/>
              </a:rPr>
              <a:t>ñ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celda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celdas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su</a:t>
            </a:r>
            <a:r>
              <a:rPr dirty="0" smtClean="0" sz="1100" spc="-10">
                <a:latin typeface="Calibri"/>
                <a:cs typeface="Calibri"/>
              </a:rPr>
              <a:t>b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ecuen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én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vací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s,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verá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le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 el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xto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ci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tán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vacías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ex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erá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tru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;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sin</a:t>
            </a:r>
            <a:r>
              <a:rPr dirty="0" smtClean="0" sz="1100" spc="0">
                <a:latin typeface="Calibri"/>
                <a:cs typeface="Calibri"/>
              </a:rPr>
              <a:t> e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2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un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a cel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a,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tará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10">
                <a:latin typeface="Calibri"/>
                <a:cs typeface="Calibri"/>
              </a:rPr>
              <a:t>x</a:t>
            </a:r>
            <a:r>
              <a:rPr dirty="0" smtClean="0" sz="1100" spc="0">
                <a:latin typeface="Calibri"/>
                <a:cs typeface="Calibri"/>
              </a:rPr>
              <a:t>to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apa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to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lí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ea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tra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ten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á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til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ar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tan 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et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68"/>
              </a:spcBef>
            </a:pPr>
            <a:endParaRPr sz="1300"/>
          </a:p>
          <a:p>
            <a:pPr algn="just" marL="12700" marR="4677410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TRODU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CIÓN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EX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67"/>
              </a:spcBef>
            </a:pPr>
            <a:endParaRPr sz="1300"/>
          </a:p>
          <a:p>
            <a:pPr marL="553720" indent="-269875">
              <a:lnSpc>
                <a:spcPct val="100000"/>
              </a:lnSpc>
              <a:buFont typeface="Calibri"/>
              <a:buAutoNum type="arabicPeriod"/>
              <a:tabLst>
                <a:tab pos="553720" algn="l"/>
              </a:tabLst>
            </a:pPr>
            <a:r>
              <a:rPr dirty="0" smtClean="0" sz="1100">
                <a:latin typeface="Calibri"/>
                <a:cs typeface="Calibri"/>
              </a:rPr>
              <a:t>Selecc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 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cel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esee i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cir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ex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endParaRPr sz="1100">
              <a:latin typeface="Calibri"/>
              <a:cs typeface="Calibri"/>
            </a:endParaRPr>
          </a:p>
          <a:p>
            <a:pPr marL="553720" indent="-269875">
              <a:lnSpc>
                <a:spcPct val="100000"/>
              </a:lnSpc>
              <a:spcBef>
                <a:spcPts val="10"/>
              </a:spcBef>
              <a:buFont typeface="Calibri"/>
              <a:buAutoNum type="arabicPeriod"/>
              <a:tabLst>
                <a:tab pos="553720" algn="l"/>
              </a:tabLst>
            </a:pPr>
            <a:r>
              <a:rPr dirty="0" smtClean="0" sz="1100">
                <a:latin typeface="Calibri"/>
                <a:cs typeface="Calibri"/>
              </a:rPr>
              <a:t>Escri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 el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10">
                <a:latin typeface="Calibri"/>
                <a:cs typeface="Calibri"/>
              </a:rPr>
              <a:t>x</a:t>
            </a:r>
            <a:r>
              <a:rPr dirty="0" smtClean="0" sz="1100" spc="0">
                <a:latin typeface="Calibri"/>
                <a:cs typeface="Calibri"/>
              </a:rPr>
              <a:t>to</a:t>
            </a:r>
            <a:endParaRPr sz="1100">
              <a:latin typeface="Calibri"/>
              <a:cs typeface="Calibri"/>
            </a:endParaRPr>
          </a:p>
          <a:p>
            <a:pPr marL="553720" indent="-269875">
              <a:lnSpc>
                <a:spcPct val="100000"/>
              </a:lnSpc>
              <a:spcBef>
                <a:spcPts val="25"/>
              </a:spcBef>
              <a:buFont typeface="Calibri"/>
              <a:buAutoNum type="arabicPeriod"/>
              <a:tabLst>
                <a:tab pos="553720" algn="l"/>
              </a:tabLst>
            </a:pPr>
            <a:r>
              <a:rPr dirty="0" smtClean="0" sz="1100">
                <a:latin typeface="Calibri"/>
                <a:cs typeface="Calibri"/>
              </a:rPr>
              <a:t>Pres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 i="1">
                <a:latin typeface="Calibri"/>
                <a:cs typeface="Calibri"/>
              </a:rPr>
              <a:t>Ent</a:t>
            </a:r>
            <a:r>
              <a:rPr dirty="0" smtClean="0" sz="1100" spc="-15" i="1">
                <a:latin typeface="Calibri"/>
                <a:cs typeface="Calibri"/>
              </a:rPr>
              <a:t>e</a:t>
            </a:r>
            <a:r>
              <a:rPr dirty="0" smtClean="0" sz="1100" spc="0" i="1">
                <a:latin typeface="Calibri"/>
                <a:cs typeface="Calibri"/>
              </a:rPr>
              <a:t>r</a:t>
            </a:r>
            <a:r>
              <a:rPr dirty="0" smtClean="0" sz="1100" spc="5" i="1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use l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las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ed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 marL="553720" marR="15240" indent="-269875">
              <a:lnSpc>
                <a:spcPct val="101800"/>
              </a:lnSpc>
              <a:buFont typeface="Calibri"/>
              <a:buAutoNum type="arabicPeriod"/>
              <a:tabLst>
                <a:tab pos="553720" algn="l"/>
              </a:tabLst>
            </a:pPr>
            <a:r>
              <a:rPr dirty="0" smtClean="0" sz="1100">
                <a:latin typeface="Calibri"/>
                <a:cs typeface="Calibri"/>
              </a:rPr>
              <a:t>Excel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ea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mátic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10">
                <a:latin typeface="Calibri"/>
                <a:cs typeface="Calibri"/>
              </a:rPr>
              <a:t>x</a:t>
            </a:r>
            <a:r>
              <a:rPr dirty="0" smtClean="0" sz="1100" spc="0">
                <a:latin typeface="Calibri"/>
                <a:cs typeface="Calibri"/>
              </a:rPr>
              <a:t>to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acia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ier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celdas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mie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tras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esp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cif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ali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eaci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di</a:t>
            </a:r>
            <a:r>
              <a:rPr dirty="0" smtClean="0" sz="1100" spc="-20">
                <a:latin typeface="Calibri"/>
                <a:cs typeface="Calibri"/>
              </a:rPr>
              <a:t>f</a:t>
            </a:r>
            <a:r>
              <a:rPr dirty="0" smtClean="0" sz="1100" spc="0">
                <a:latin typeface="Calibri"/>
                <a:cs typeface="Calibri"/>
              </a:rPr>
              <a:t>erente.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78"/>
              </a:spcBef>
            </a:pPr>
            <a:endParaRPr sz="1300"/>
          </a:p>
          <a:p>
            <a:pPr algn="just" marL="12700" marR="5500370">
              <a:lnSpc>
                <a:spcPct val="100000"/>
              </a:lnSpc>
            </a:pPr>
            <a:r>
              <a:rPr dirty="0" smtClean="0" sz="1200" spc="-10" b="1">
                <a:solidFill>
                  <a:srgbClr val="538DD3"/>
                </a:solidFill>
                <a:latin typeface="Calibri"/>
                <a:cs typeface="Calibri"/>
              </a:rPr>
              <a:t>NÚ</a:t>
            </a:r>
            <a:r>
              <a:rPr dirty="0" smtClean="0" sz="1200" spc="-25" b="1">
                <a:solidFill>
                  <a:srgbClr val="538DD3"/>
                </a:solidFill>
                <a:latin typeface="Calibri"/>
                <a:cs typeface="Calibri"/>
              </a:rPr>
              <a:t>M</a:t>
            </a:r>
            <a:r>
              <a:rPr dirty="0" smtClean="0" sz="1200" spc="0" b="1">
                <a:solidFill>
                  <a:srgbClr val="538DD3"/>
                </a:solidFill>
                <a:latin typeface="Calibri"/>
                <a:cs typeface="Calibri"/>
              </a:rPr>
              <a:t>ERO</a:t>
            </a:r>
            <a:r>
              <a:rPr dirty="0" smtClean="0" sz="1200" spc="-10" b="1">
                <a:solidFill>
                  <a:srgbClr val="538DD3"/>
                </a:solidFill>
                <a:latin typeface="Calibri"/>
                <a:cs typeface="Calibri"/>
              </a:rPr>
              <a:t>S</a:t>
            </a:r>
            <a:endParaRPr sz="12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36"/>
              </a:spcBef>
            </a:pPr>
            <a:endParaRPr sz="1300"/>
          </a:p>
          <a:p>
            <a:pPr algn="just" marL="12700" marR="14604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Para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cir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stant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,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lecci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celda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escr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eden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cl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ir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lo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car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eres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éric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(0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1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2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3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4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5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6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7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8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9)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iera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los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tes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arac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especial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s: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+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- (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) ,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/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$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% 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30"/>
              </a:spcBef>
            </a:pPr>
            <a:endParaRPr sz="1300"/>
          </a:p>
          <a:p>
            <a:pPr algn="just" marL="12700" marR="12700">
              <a:lnSpc>
                <a:spcPct val="101899"/>
              </a:lnSpc>
            </a:pPr>
            <a:r>
              <a:rPr dirty="0" smtClean="0" sz="1100">
                <a:latin typeface="Calibri"/>
                <a:cs typeface="Calibri"/>
              </a:rPr>
              <a:t>Mic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x</a:t>
            </a:r>
            <a:r>
              <a:rPr dirty="0" smtClean="0" sz="1100" spc="0">
                <a:latin typeface="Calibri"/>
                <a:cs typeface="Calibri"/>
              </a:rPr>
              <a:t>cel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más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(</a:t>
            </a:r>
            <a:r>
              <a:rPr dirty="0" smtClean="0" sz="1100" spc="0">
                <a:latin typeface="Calibri"/>
                <a:cs typeface="Calibri"/>
              </a:rPr>
              <a:t>+)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20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sta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3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s.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Para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cir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20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egati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é</a:t>
            </a:r>
            <a:r>
              <a:rPr dirty="0" smtClean="0" sz="1100" spc="0">
                <a:latin typeface="Calibri"/>
                <a:cs typeface="Calibri"/>
              </a:rPr>
              <a:t>ste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ebe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estar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rece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(</a:t>
            </a:r>
            <a:r>
              <a:rPr dirty="0" smtClean="0" sz="1100" spc="-5">
                <a:latin typeface="Calibri"/>
                <a:cs typeface="Calibri"/>
              </a:rPr>
              <a:t>-</a:t>
            </a:r>
            <a:r>
              <a:rPr dirty="0" smtClean="0" sz="1100" spc="0">
                <a:latin typeface="Calibri"/>
                <a:cs typeface="Calibri"/>
              </a:rPr>
              <a:t>)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ir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entre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aré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sis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[(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)].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eden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cir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 los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sta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epa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eci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separ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20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Méx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ma, así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  caracte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specia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 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$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%,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aut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5">
                <a:latin typeface="Calibri"/>
                <a:cs typeface="Calibri"/>
              </a:rPr>
              <a:t>á</a:t>
            </a:r>
            <a:r>
              <a:rPr dirty="0" smtClean="0" sz="1100" spc="0">
                <a:latin typeface="Calibri"/>
                <a:cs typeface="Calibri"/>
              </a:rPr>
              <a:t>tic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efi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 el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rr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spon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e.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j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ce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% 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ed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at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Excel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ivide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re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1</a:t>
            </a:r>
            <a:r>
              <a:rPr dirty="0" smtClean="0" sz="1100" spc="-10">
                <a:latin typeface="Calibri"/>
                <a:cs typeface="Calibri"/>
              </a:rPr>
              <a:t>0</a:t>
            </a:r>
            <a:r>
              <a:rPr dirty="0" smtClean="0" sz="1100" spc="0">
                <a:latin typeface="Calibri"/>
                <a:cs typeface="Calibri"/>
              </a:rPr>
              <a:t>0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er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til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20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di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amen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 en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acio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teri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res.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68"/>
              </a:spcBef>
            </a:pPr>
            <a:endParaRPr sz="1300"/>
          </a:p>
          <a:p>
            <a:pPr algn="just" marL="12700" marR="4429125">
              <a:lnSpc>
                <a:spcPct val="100000"/>
              </a:lnSpc>
            </a:pPr>
            <a:r>
              <a:rPr dirty="0" smtClean="0" sz="1100" b="1">
                <a:latin typeface="Calibri"/>
                <a:cs typeface="Calibri"/>
              </a:rPr>
              <a:t>PARA</a:t>
            </a:r>
            <a:r>
              <a:rPr dirty="0" smtClean="0" sz="1100" spc="-10" b="1">
                <a:latin typeface="Calibri"/>
                <a:cs typeface="Calibri"/>
              </a:rPr>
              <a:t> </a:t>
            </a:r>
            <a:r>
              <a:rPr dirty="0" smtClean="0" sz="1100" spc="-5" b="1">
                <a:latin typeface="Calibri"/>
                <a:cs typeface="Calibri"/>
              </a:rPr>
              <a:t>I</a:t>
            </a:r>
            <a:r>
              <a:rPr dirty="0" smtClean="0" sz="1100" spc="-10" b="1">
                <a:latin typeface="Calibri"/>
                <a:cs typeface="Calibri"/>
              </a:rPr>
              <a:t>N</a:t>
            </a:r>
            <a:r>
              <a:rPr dirty="0" smtClean="0" sz="1100" spc="0" b="1">
                <a:latin typeface="Calibri"/>
                <a:cs typeface="Calibri"/>
              </a:rPr>
              <a:t>TROD</a:t>
            </a:r>
            <a:r>
              <a:rPr dirty="0" smtClean="0" sz="1100" spc="-15" b="1">
                <a:latin typeface="Calibri"/>
                <a:cs typeface="Calibri"/>
              </a:rPr>
              <a:t>U</a:t>
            </a:r>
            <a:r>
              <a:rPr dirty="0" smtClean="0" sz="1100" spc="0" b="1">
                <a:latin typeface="Calibri"/>
                <a:cs typeface="Calibri"/>
              </a:rPr>
              <a:t>C</a:t>
            </a:r>
            <a:r>
              <a:rPr dirty="0" smtClean="0" sz="1100" spc="-10" b="1">
                <a:latin typeface="Calibri"/>
                <a:cs typeface="Calibri"/>
              </a:rPr>
              <a:t>I</a:t>
            </a:r>
            <a:r>
              <a:rPr dirty="0" smtClean="0" sz="1100" spc="0" b="1">
                <a:latin typeface="Calibri"/>
                <a:cs typeface="Calibri"/>
              </a:rPr>
              <a:t>R</a:t>
            </a:r>
            <a:r>
              <a:rPr dirty="0" smtClean="0" sz="1100" spc="-10" b="1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NÚ</a:t>
            </a:r>
            <a:r>
              <a:rPr dirty="0" smtClean="0" sz="1100" spc="-10" b="1">
                <a:latin typeface="Calibri"/>
                <a:cs typeface="Calibri"/>
              </a:rPr>
              <a:t>M</a:t>
            </a:r>
            <a:r>
              <a:rPr dirty="0" smtClean="0" sz="1100" spc="-15" b="1">
                <a:latin typeface="Calibri"/>
                <a:cs typeface="Calibri"/>
              </a:rPr>
              <a:t>E</a:t>
            </a:r>
            <a:r>
              <a:rPr dirty="0" smtClean="0" sz="1100" spc="0" b="1">
                <a:latin typeface="Calibri"/>
                <a:cs typeface="Calibri"/>
              </a:rPr>
              <a:t>ROS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935532" y="7954009"/>
            <a:ext cx="133350" cy="6985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1.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mtClean="0" sz="1100">
                <a:latin typeface="Calibri"/>
                <a:cs typeface="Calibri"/>
              </a:rPr>
              <a:t>2.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mtClean="0" sz="1100">
                <a:latin typeface="Calibri"/>
                <a:cs typeface="Calibri"/>
              </a:rPr>
              <a:t>3.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mtClean="0" sz="1100">
                <a:latin typeface="Calibri"/>
                <a:cs typeface="Calibri"/>
              </a:rPr>
              <a:t>4.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1383538" y="7952501"/>
            <a:ext cx="5384800" cy="6997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892175">
              <a:lnSpc>
                <a:spcPct val="100899"/>
              </a:lnSpc>
            </a:pPr>
            <a:r>
              <a:rPr dirty="0" smtClean="0" sz="1100">
                <a:latin typeface="Calibri"/>
                <a:cs typeface="Calibri"/>
              </a:rPr>
              <a:t>Selecc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 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cel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esee i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cir un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20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un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gr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s.</a:t>
            </a:r>
            <a:r>
              <a:rPr dirty="0" smtClean="0" sz="1100" spc="0">
                <a:latin typeface="Calibri"/>
                <a:cs typeface="Calibri"/>
              </a:rPr>
              <a:t> Escri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 el n</a:t>
            </a:r>
            <a:r>
              <a:rPr dirty="0" smtClean="0" sz="1100" spc="-20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a clic en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i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cc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pres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 i="1">
                <a:latin typeface="Calibri"/>
                <a:cs typeface="Calibri"/>
              </a:rPr>
              <a:t>En</a:t>
            </a:r>
            <a:r>
              <a:rPr dirty="0" smtClean="0" sz="1100" spc="-15" i="1">
                <a:latin typeface="Calibri"/>
                <a:cs typeface="Calibri"/>
              </a:rPr>
              <a:t>t</a:t>
            </a:r>
            <a:r>
              <a:rPr dirty="0" smtClean="0" sz="1100" spc="0" i="1">
                <a:latin typeface="Calibri"/>
                <a:cs typeface="Calibri"/>
              </a:rPr>
              <a:t>er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mtClean="0" sz="1100">
                <a:latin typeface="Calibri"/>
                <a:cs typeface="Calibri"/>
              </a:rPr>
              <a:t>Excel a</a:t>
            </a:r>
            <a:r>
              <a:rPr dirty="0" smtClean="0" sz="1100" spc="-1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mát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ente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ea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acia la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erec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las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 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15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ja 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cálc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71442" y="506476"/>
            <a:ext cx="222377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TUT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AL 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CRO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2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50965" y="449580"/>
            <a:ext cx="922019" cy="65531"/>
          </a:xfrm>
          <a:custGeom>
            <a:avLst/>
            <a:gdLst/>
            <a:ahLst/>
            <a:cxnLst/>
            <a:rect l="l" t="t" r="r" b="b"/>
            <a:pathLst>
              <a:path w="922019" h="65531">
                <a:moveTo>
                  <a:pt x="0" y="65531"/>
                </a:moveTo>
                <a:lnTo>
                  <a:pt x="922019" y="65531"/>
                </a:lnTo>
                <a:lnTo>
                  <a:pt x="922019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5950965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804406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5950965" y="685800"/>
            <a:ext cx="922019" cy="65531"/>
          </a:xfrm>
          <a:custGeom>
            <a:avLst/>
            <a:gdLst/>
            <a:ahLst/>
            <a:cxnLst/>
            <a:rect l="l" t="t" r="r" b="b"/>
            <a:pathLst>
              <a:path w="922019" h="65531">
                <a:moveTo>
                  <a:pt x="0" y="65531"/>
                </a:moveTo>
                <a:lnTo>
                  <a:pt x="922019" y="65531"/>
                </a:lnTo>
                <a:lnTo>
                  <a:pt x="922019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6019546" y="515112"/>
            <a:ext cx="784859" cy="170688"/>
          </a:xfrm>
          <a:custGeom>
            <a:avLst/>
            <a:gdLst/>
            <a:ahLst/>
            <a:cxnLst/>
            <a:rect l="l" t="t" r="r" b="b"/>
            <a:pathLst>
              <a:path w="784859" h="170688">
                <a:moveTo>
                  <a:pt x="0" y="170688"/>
                </a:moveTo>
                <a:lnTo>
                  <a:pt x="784859" y="170688"/>
                </a:lnTo>
                <a:lnTo>
                  <a:pt x="78485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649973" y="506476"/>
            <a:ext cx="16891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14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9327" y="9171888"/>
            <a:ext cx="6153531" cy="0"/>
          </a:xfrm>
          <a:custGeom>
            <a:avLst/>
            <a:gdLst/>
            <a:ahLst/>
            <a:cxnLst/>
            <a:rect l="l" t="t" r="r" b="b"/>
            <a:pathLst>
              <a:path w="6153531" h="0">
                <a:moveTo>
                  <a:pt x="0" y="0"/>
                </a:moveTo>
                <a:lnTo>
                  <a:pt x="6153531" y="0"/>
                </a:lnTo>
              </a:path>
            </a:pathLst>
          </a:custGeom>
          <a:ln w="393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355852" y="9190938"/>
            <a:ext cx="0" cy="248412"/>
          </a:xfrm>
          <a:custGeom>
            <a:avLst/>
            <a:gdLst/>
            <a:ahLst/>
            <a:cxnLst/>
            <a:rect l="l" t="t" r="r" b="b"/>
            <a:pathLst>
              <a:path w="0" h="248411">
                <a:moveTo>
                  <a:pt x="0" y="0"/>
                </a:moveTo>
                <a:lnTo>
                  <a:pt x="0" y="248411"/>
                </a:lnTo>
              </a:path>
            </a:pathLst>
          </a:custGeom>
          <a:ln w="39370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06627" y="1085342"/>
            <a:ext cx="3643629" cy="13188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2910840">
              <a:lnSpc>
                <a:spcPct val="100000"/>
              </a:lnSpc>
            </a:pPr>
            <a:r>
              <a:rPr dirty="0" smtClean="0" sz="1200" b="1">
                <a:solidFill>
                  <a:srgbClr val="538DD3"/>
                </a:solidFill>
                <a:latin typeface="Calibri"/>
                <a:cs typeface="Calibri"/>
              </a:rPr>
              <a:t>FÓ</a:t>
            </a:r>
            <a:r>
              <a:rPr dirty="0" smtClean="0" sz="1200" spc="-15" b="1">
                <a:solidFill>
                  <a:srgbClr val="538DD3"/>
                </a:solidFill>
                <a:latin typeface="Calibri"/>
                <a:cs typeface="Calibri"/>
              </a:rPr>
              <a:t>R</a:t>
            </a:r>
            <a:r>
              <a:rPr dirty="0" smtClean="0" sz="1200" spc="-5" b="1">
                <a:solidFill>
                  <a:srgbClr val="538DD3"/>
                </a:solidFill>
                <a:latin typeface="Calibri"/>
                <a:cs typeface="Calibri"/>
              </a:rPr>
              <a:t>M</a:t>
            </a:r>
            <a:r>
              <a:rPr dirty="0" smtClean="0" sz="1200" spc="-10" b="1">
                <a:solidFill>
                  <a:srgbClr val="538DD3"/>
                </a:solidFill>
                <a:latin typeface="Calibri"/>
                <a:cs typeface="Calibri"/>
              </a:rPr>
              <a:t>U</a:t>
            </a:r>
            <a:r>
              <a:rPr dirty="0" smtClean="0" sz="1200" spc="-15" b="1">
                <a:solidFill>
                  <a:srgbClr val="538DD3"/>
                </a:solidFill>
                <a:latin typeface="Calibri"/>
                <a:cs typeface="Calibri"/>
              </a:rPr>
              <a:t>L</a:t>
            </a:r>
            <a:r>
              <a:rPr dirty="0" smtClean="0" sz="1200" spc="-10" b="1">
                <a:solidFill>
                  <a:srgbClr val="538DD3"/>
                </a:solidFill>
                <a:latin typeface="Calibri"/>
                <a:cs typeface="Calibri"/>
              </a:rPr>
              <a:t>AS</a:t>
            </a:r>
            <a:endParaRPr sz="1200">
              <a:latin typeface="Calibri"/>
              <a:cs typeface="Calibri"/>
            </a:endParaRPr>
          </a:p>
          <a:p>
            <a:pPr>
              <a:lnSpc>
                <a:spcPts val="700"/>
              </a:lnSpc>
              <a:spcBef>
                <a:spcPts val="24"/>
              </a:spcBef>
            </a:pPr>
            <a:endParaRPr sz="700"/>
          </a:p>
          <a:p>
            <a:pPr algn="just" marL="12700" marR="1270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La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cc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fó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0">
                <a:latin typeface="Calibri"/>
                <a:cs typeface="Calibri"/>
              </a:rPr>
              <a:t>é</a:t>
            </a:r>
            <a:r>
              <a:rPr dirty="0" smtClean="0" sz="1100" spc="0">
                <a:latin typeface="Calibri"/>
                <a:cs typeface="Calibri"/>
              </a:rPr>
              <a:t>cn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ásica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til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lar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ja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cálc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Con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fó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real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erac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res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ja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cálc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0">
                <a:latin typeface="Calibri"/>
                <a:cs typeface="Calibri"/>
              </a:rPr>
              <a:t> tales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suma,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1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caci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jec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ción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ci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Excel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sum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ri</a:t>
            </a:r>
            <a:r>
              <a:rPr dirty="0" smtClean="0" sz="1100" spc="-2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ed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 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10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ier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tra.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706627" y="2507605"/>
            <a:ext cx="3642360" cy="133858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2700">
              <a:lnSpc>
                <a:spcPct val="101899"/>
              </a:lnSpc>
            </a:pPr>
            <a:r>
              <a:rPr dirty="0" smtClean="0" sz="1100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fó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 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 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er 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ecua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ión 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15">
                <a:latin typeface="Calibri"/>
                <a:cs typeface="Calibri"/>
              </a:rPr>
              <a:t>y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 resu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tado 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tra 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celda 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 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tra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0">
                <a:latin typeface="Calibri"/>
                <a:cs typeface="Calibri"/>
              </a:rPr>
              <a:t> fórm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la. 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í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entra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fó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0">
                <a:latin typeface="Calibri"/>
                <a:cs typeface="Calibri"/>
              </a:rPr>
              <a:t> el resu</a:t>
            </a:r>
            <a:r>
              <a:rPr dirty="0" smtClean="0" sz="1100" spc="-10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ta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la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46"/>
              </a:spcBef>
            </a:pPr>
            <a:endParaRPr sz="950"/>
          </a:p>
          <a:p>
            <a:pPr algn="just" marL="12700" marR="172085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Las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rm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deb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0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ar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un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sig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al (=).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67"/>
              </a:spcBef>
            </a:pPr>
            <a:endParaRPr sz="1300"/>
          </a:p>
          <a:p>
            <a:pPr algn="just" marL="12700" marR="1826260">
              <a:lnSpc>
                <a:spcPct val="100000"/>
              </a:lnSpc>
            </a:pPr>
            <a:r>
              <a:rPr dirty="0" smtClean="0" sz="1100" b="1">
                <a:latin typeface="Calibri"/>
                <a:cs typeface="Calibri"/>
              </a:rPr>
              <a:t>I</a:t>
            </a:r>
            <a:r>
              <a:rPr dirty="0" smtClean="0" sz="1100" spc="-10" b="1">
                <a:latin typeface="Calibri"/>
                <a:cs typeface="Calibri"/>
              </a:rPr>
              <a:t>N</a:t>
            </a:r>
            <a:r>
              <a:rPr dirty="0" smtClean="0" sz="1100" spc="0" b="1">
                <a:latin typeface="Calibri"/>
                <a:cs typeface="Calibri"/>
              </a:rPr>
              <a:t>TRO</a:t>
            </a:r>
            <a:r>
              <a:rPr dirty="0" smtClean="0" sz="1100" spc="-15" b="1">
                <a:latin typeface="Calibri"/>
                <a:cs typeface="Calibri"/>
              </a:rPr>
              <a:t>D</a:t>
            </a:r>
            <a:r>
              <a:rPr dirty="0" smtClean="0" sz="1100" spc="0" b="1">
                <a:latin typeface="Calibri"/>
                <a:cs typeface="Calibri"/>
              </a:rPr>
              <a:t>UC</a:t>
            </a:r>
            <a:r>
              <a:rPr dirty="0" smtClean="0" sz="1100" spc="-5" b="1">
                <a:latin typeface="Calibri"/>
                <a:cs typeface="Calibri"/>
              </a:rPr>
              <a:t>C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-15" b="1">
                <a:latin typeface="Calibri"/>
                <a:cs typeface="Calibri"/>
              </a:rPr>
              <a:t>Ó</a:t>
            </a:r>
            <a:r>
              <a:rPr dirty="0" smtClean="0" sz="1100" spc="0" b="1">
                <a:latin typeface="Calibri"/>
                <a:cs typeface="Calibri"/>
              </a:rPr>
              <a:t>N DE</a:t>
            </a:r>
            <a:r>
              <a:rPr dirty="0" smtClean="0" sz="1100" spc="-10" b="1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FÓR</a:t>
            </a:r>
            <a:r>
              <a:rPr dirty="0" smtClean="0" sz="1100" spc="-20" b="1">
                <a:latin typeface="Calibri"/>
                <a:cs typeface="Calibri"/>
              </a:rPr>
              <a:t>M</a:t>
            </a:r>
            <a:r>
              <a:rPr dirty="0" smtClean="0" sz="1100" spc="0" b="1">
                <a:latin typeface="Calibri"/>
                <a:cs typeface="Calibri"/>
              </a:rPr>
              <a:t>ULAS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6627" y="4000119"/>
            <a:ext cx="133350" cy="6985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1.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mtClean="0" sz="1100">
                <a:latin typeface="Calibri"/>
                <a:cs typeface="Calibri"/>
              </a:rPr>
              <a:t>2.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mtClean="0" sz="1100">
                <a:latin typeface="Calibri"/>
                <a:cs typeface="Calibri"/>
              </a:rPr>
              <a:t>3.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mtClean="0" sz="1100">
                <a:latin typeface="Calibri"/>
                <a:cs typeface="Calibri"/>
              </a:rPr>
              <a:t>4.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156512" y="3997771"/>
            <a:ext cx="3713479" cy="70040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281305">
              <a:lnSpc>
                <a:spcPct val="101400"/>
              </a:lnSpc>
            </a:pPr>
            <a:r>
              <a:rPr dirty="0" smtClean="0" sz="1100">
                <a:latin typeface="Calibri"/>
                <a:cs typeface="Calibri"/>
              </a:rPr>
              <a:t>Selecc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 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cel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la q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e 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cir la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0">
                <a:latin typeface="Calibri"/>
                <a:cs typeface="Calibri"/>
              </a:rPr>
              <a:t> Escri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 el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al </a:t>
            </a:r>
            <a:r>
              <a:rPr dirty="0" smtClean="0" sz="1100" spc="-15">
                <a:latin typeface="Calibri"/>
                <a:cs typeface="Calibri"/>
              </a:rPr>
              <a:t>(</a:t>
            </a:r>
            <a:r>
              <a:rPr dirty="0" smtClean="0" sz="1100" spc="0">
                <a:latin typeface="Calibri"/>
                <a:cs typeface="Calibri"/>
              </a:rPr>
              <a:t>=) p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ra act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ar la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las.</a:t>
            </a:r>
            <a:r>
              <a:rPr dirty="0" smtClean="0" sz="1100" spc="0">
                <a:latin typeface="Calibri"/>
                <a:cs typeface="Calibri"/>
              </a:rPr>
              <a:t> Escri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 la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 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0">
                <a:latin typeface="Calibri"/>
                <a:cs typeface="Calibri"/>
              </a:rPr>
              <a:t>é</a:t>
            </a:r>
            <a:r>
              <a:rPr dirty="0" smtClean="0" sz="1100" spc="0">
                <a:latin typeface="Calibri"/>
                <a:cs typeface="Calibri"/>
              </a:rPr>
              <a:t>cn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 para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cri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ir y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egar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fu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es.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clic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pres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 i="1">
                <a:latin typeface="Calibri"/>
                <a:cs typeface="Calibri"/>
              </a:rPr>
              <a:t>Ent</a:t>
            </a:r>
            <a:r>
              <a:rPr dirty="0" smtClean="0" sz="1100" spc="-15" i="1">
                <a:latin typeface="Calibri"/>
                <a:cs typeface="Calibri"/>
              </a:rPr>
              <a:t>e</a:t>
            </a:r>
            <a:r>
              <a:rPr dirty="0" smtClean="0" sz="1100" spc="0" i="1">
                <a:latin typeface="Calibri"/>
                <a:cs typeface="Calibri"/>
              </a:rPr>
              <a:t>r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desp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teclas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ed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706627" y="4852034"/>
            <a:ext cx="6177280" cy="10414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>
                <a:solidFill>
                  <a:srgbClr val="933634"/>
                </a:solidFill>
                <a:latin typeface="Calibri"/>
                <a:cs typeface="Calibri"/>
              </a:rPr>
              <a:t>PRIOR</a:t>
            </a:r>
            <a:r>
              <a:rPr dirty="0" smtClean="0" sz="1100" spc="-15">
                <a:solidFill>
                  <a:srgbClr val="933634"/>
                </a:solidFill>
                <a:latin typeface="Calibri"/>
                <a:cs typeface="Calibri"/>
              </a:rPr>
              <a:t>I</a:t>
            </a:r>
            <a:r>
              <a:rPr dirty="0" smtClean="0" sz="1100" spc="0">
                <a:solidFill>
                  <a:srgbClr val="933634"/>
                </a:solidFill>
                <a:latin typeface="Calibri"/>
                <a:cs typeface="Calibri"/>
              </a:rPr>
              <a:t>DA</a:t>
            </a:r>
            <a:r>
              <a:rPr dirty="0" smtClean="0" sz="1100" spc="-10">
                <a:solidFill>
                  <a:srgbClr val="933634"/>
                </a:solidFill>
                <a:latin typeface="Calibri"/>
                <a:cs typeface="Calibri"/>
              </a:rPr>
              <a:t>D</a:t>
            </a:r>
            <a:r>
              <a:rPr dirty="0" smtClean="0" sz="1100" spc="0">
                <a:solidFill>
                  <a:srgbClr val="933634"/>
                </a:solidFill>
                <a:latin typeface="Calibri"/>
                <a:cs typeface="Calibri"/>
              </a:rPr>
              <a:t>ES EN</a:t>
            </a:r>
            <a:r>
              <a:rPr dirty="0" smtClean="0" sz="1100" spc="-15">
                <a:solidFill>
                  <a:srgbClr val="933634"/>
                </a:solidFill>
                <a:latin typeface="Calibri"/>
                <a:cs typeface="Calibri"/>
              </a:rPr>
              <a:t> </a:t>
            </a:r>
            <a:r>
              <a:rPr dirty="0" smtClean="0" sz="1100" spc="0">
                <a:solidFill>
                  <a:srgbClr val="933634"/>
                </a:solidFill>
                <a:latin typeface="Calibri"/>
                <a:cs typeface="Calibri"/>
              </a:rPr>
              <a:t>LOS </a:t>
            </a:r>
            <a:r>
              <a:rPr dirty="0" smtClean="0" sz="1100" spc="-10">
                <a:solidFill>
                  <a:srgbClr val="933634"/>
                </a:solidFill>
                <a:latin typeface="Calibri"/>
                <a:cs typeface="Calibri"/>
              </a:rPr>
              <a:t>O</a:t>
            </a:r>
            <a:r>
              <a:rPr dirty="0" smtClean="0" sz="1100" spc="0">
                <a:solidFill>
                  <a:srgbClr val="933634"/>
                </a:solidFill>
                <a:latin typeface="Calibri"/>
                <a:cs typeface="Calibri"/>
              </a:rPr>
              <a:t>PE</a:t>
            </a:r>
            <a:r>
              <a:rPr dirty="0" smtClean="0" sz="1100" spc="-15">
                <a:solidFill>
                  <a:srgbClr val="933634"/>
                </a:solidFill>
                <a:latin typeface="Calibri"/>
                <a:cs typeface="Calibri"/>
              </a:rPr>
              <a:t>R</a:t>
            </a:r>
            <a:r>
              <a:rPr dirty="0" smtClean="0" sz="1100" spc="0">
                <a:solidFill>
                  <a:srgbClr val="933634"/>
                </a:solidFill>
                <a:latin typeface="Calibri"/>
                <a:cs typeface="Calibri"/>
              </a:rPr>
              <a:t>ADORES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6"/>
              </a:spcBef>
            </a:pPr>
            <a:endParaRPr sz="1300"/>
          </a:p>
          <a:p>
            <a:pPr marL="12700" marR="1270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era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til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an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esp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cif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car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más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ma,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resta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lti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ció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r>
              <a:rPr dirty="0" smtClean="0" sz="1100" spc="0">
                <a:latin typeface="Calibri"/>
                <a:cs typeface="Calibri"/>
              </a:rPr>
              <a:t> Excel 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util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 cuat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ti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era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tal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est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 en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 1.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67"/>
              </a:spcBef>
            </a:pPr>
            <a:endParaRPr sz="1300"/>
          </a:p>
          <a:p>
            <a:pPr marL="12700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Tab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1 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15" b="1">
                <a:latin typeface="Calibri"/>
                <a:cs typeface="Calibri"/>
              </a:rPr>
              <a:t>P</a:t>
            </a:r>
            <a:r>
              <a:rPr dirty="0" smtClean="0" sz="1100" spc="0" b="1">
                <a:latin typeface="Calibri"/>
                <a:cs typeface="Calibri"/>
              </a:rPr>
              <a:t>ri</a:t>
            </a:r>
            <a:r>
              <a:rPr dirty="0" smtClean="0" sz="1100" spc="-20" b="1">
                <a:latin typeface="Calibri"/>
                <a:cs typeface="Calibri"/>
              </a:rPr>
              <a:t>o</a:t>
            </a:r>
            <a:r>
              <a:rPr dirty="0" smtClean="0" sz="1100" spc="0" b="1">
                <a:latin typeface="Calibri"/>
                <a:cs typeface="Calibri"/>
              </a:rPr>
              <a:t>ri</a:t>
            </a:r>
            <a:r>
              <a:rPr dirty="0" smtClean="0" sz="1100" spc="-5" b="1">
                <a:latin typeface="Calibri"/>
                <a:cs typeface="Calibri"/>
              </a:rPr>
              <a:t>d</a:t>
            </a:r>
            <a:r>
              <a:rPr dirty="0" smtClean="0" sz="1100" spc="-10" b="1">
                <a:latin typeface="Calibri"/>
                <a:cs typeface="Calibri"/>
              </a:rPr>
              <a:t>a</a:t>
            </a:r>
            <a:r>
              <a:rPr dirty="0" smtClean="0" sz="1100" spc="0" b="1">
                <a:latin typeface="Calibri"/>
                <a:cs typeface="Calibri"/>
              </a:rPr>
              <a:t>d</a:t>
            </a:r>
            <a:r>
              <a:rPr dirty="0" smtClean="0" sz="1100" spc="-5" b="1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de</a:t>
            </a:r>
            <a:r>
              <a:rPr dirty="0" smtClean="0" sz="1100" spc="-5" b="1">
                <a:latin typeface="Calibri"/>
                <a:cs typeface="Calibri"/>
              </a:rPr>
              <a:t> </a:t>
            </a:r>
            <a:r>
              <a:rPr dirty="0" smtClean="0" sz="1100" spc="5" b="1">
                <a:latin typeface="Calibri"/>
                <a:cs typeface="Calibri"/>
              </a:rPr>
              <a:t>l</a:t>
            </a:r>
            <a:r>
              <a:rPr dirty="0" smtClean="0" sz="1100" spc="-20" b="1">
                <a:latin typeface="Calibri"/>
                <a:cs typeface="Calibri"/>
              </a:rPr>
              <a:t>o</a:t>
            </a:r>
            <a:r>
              <a:rPr dirty="0" smtClean="0" sz="1100" spc="0" b="1">
                <a:latin typeface="Calibri"/>
                <a:cs typeface="Calibri"/>
              </a:rPr>
              <a:t>s </a:t>
            </a:r>
            <a:r>
              <a:rPr dirty="0" smtClean="0" sz="1100" spc="-5" b="1">
                <a:latin typeface="Calibri"/>
                <a:cs typeface="Calibri"/>
              </a:rPr>
              <a:t>o</a:t>
            </a:r>
            <a:r>
              <a:rPr dirty="0" smtClean="0" sz="1100" spc="-5" b="1">
                <a:latin typeface="Calibri"/>
                <a:cs typeface="Calibri"/>
              </a:rPr>
              <a:t>p</a:t>
            </a:r>
            <a:r>
              <a:rPr dirty="0" smtClean="0" sz="1100" spc="-5" b="1">
                <a:latin typeface="Calibri"/>
                <a:cs typeface="Calibri"/>
              </a:rPr>
              <a:t>e</a:t>
            </a:r>
            <a:r>
              <a:rPr dirty="0" smtClean="0" sz="1100" spc="0" b="1">
                <a:latin typeface="Calibri"/>
                <a:cs typeface="Calibri"/>
              </a:rPr>
              <a:t>r</a:t>
            </a:r>
            <a:r>
              <a:rPr dirty="0" smtClean="0" sz="1100" spc="-10" b="1">
                <a:latin typeface="Calibri"/>
                <a:cs typeface="Calibri"/>
              </a:rPr>
              <a:t>a</a:t>
            </a:r>
            <a:r>
              <a:rPr dirty="0" smtClean="0" sz="1100" spc="-5" b="1">
                <a:latin typeface="Calibri"/>
                <a:cs typeface="Calibri"/>
              </a:rPr>
              <a:t>d</a:t>
            </a:r>
            <a:r>
              <a:rPr dirty="0" smtClean="0" sz="1100" spc="-5" b="1">
                <a:latin typeface="Calibri"/>
                <a:cs typeface="Calibri"/>
              </a:rPr>
              <a:t>o</a:t>
            </a:r>
            <a:r>
              <a:rPr dirty="0" smtClean="0" sz="1100" spc="0" b="1">
                <a:latin typeface="Calibri"/>
                <a:cs typeface="Calibri"/>
              </a:rPr>
              <a:t>r</a:t>
            </a:r>
            <a:r>
              <a:rPr dirty="0" smtClean="0" sz="1100" spc="-5" b="1">
                <a:latin typeface="Calibri"/>
                <a:cs typeface="Calibri"/>
              </a:rPr>
              <a:t>e</a:t>
            </a:r>
            <a:r>
              <a:rPr dirty="0" smtClean="0" sz="1100" spc="0" b="1"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451603" y="1476755"/>
            <a:ext cx="2961131" cy="1850136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4991480" y="1742313"/>
            <a:ext cx="1429131" cy="709802"/>
          </a:xfrm>
          <a:custGeom>
            <a:avLst/>
            <a:gdLst/>
            <a:ahLst/>
            <a:cxnLst/>
            <a:rect l="l" t="t" r="r" b="b"/>
            <a:pathLst>
              <a:path w="1429131" h="709802">
                <a:moveTo>
                  <a:pt x="0" y="0"/>
                </a:moveTo>
                <a:lnTo>
                  <a:pt x="540639" y="412876"/>
                </a:lnTo>
                <a:lnTo>
                  <a:pt x="540639" y="709802"/>
                </a:lnTo>
                <a:lnTo>
                  <a:pt x="1429131" y="709802"/>
                </a:lnTo>
                <a:lnTo>
                  <a:pt x="1429131" y="285622"/>
                </a:lnTo>
                <a:lnTo>
                  <a:pt x="540639" y="285622"/>
                </a:lnTo>
                <a:lnTo>
                  <a:pt x="0" y="0"/>
                </a:lnTo>
                <a:close/>
              </a:path>
              <a:path w="1429131" h="709802">
                <a:moveTo>
                  <a:pt x="1429131" y="200786"/>
                </a:moveTo>
                <a:lnTo>
                  <a:pt x="540639" y="200786"/>
                </a:lnTo>
                <a:lnTo>
                  <a:pt x="540639" y="285622"/>
                </a:lnTo>
                <a:lnTo>
                  <a:pt x="1429131" y="285622"/>
                </a:lnTo>
                <a:lnTo>
                  <a:pt x="1429131" y="200786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4991480" y="1742313"/>
            <a:ext cx="1429131" cy="709802"/>
          </a:xfrm>
          <a:custGeom>
            <a:avLst/>
            <a:gdLst/>
            <a:ahLst/>
            <a:cxnLst/>
            <a:rect l="l" t="t" r="r" b="b"/>
            <a:pathLst>
              <a:path w="1429131" h="709802">
                <a:moveTo>
                  <a:pt x="540639" y="200786"/>
                </a:moveTo>
                <a:lnTo>
                  <a:pt x="688721" y="200786"/>
                </a:lnTo>
                <a:lnTo>
                  <a:pt x="910844" y="200786"/>
                </a:lnTo>
                <a:lnTo>
                  <a:pt x="1429131" y="200786"/>
                </a:lnTo>
                <a:lnTo>
                  <a:pt x="1429131" y="285622"/>
                </a:lnTo>
                <a:lnTo>
                  <a:pt x="1429131" y="412876"/>
                </a:lnTo>
                <a:lnTo>
                  <a:pt x="1429131" y="709802"/>
                </a:lnTo>
                <a:lnTo>
                  <a:pt x="910844" y="709802"/>
                </a:lnTo>
                <a:lnTo>
                  <a:pt x="688721" y="709802"/>
                </a:lnTo>
                <a:lnTo>
                  <a:pt x="540639" y="709802"/>
                </a:lnTo>
                <a:lnTo>
                  <a:pt x="540639" y="412876"/>
                </a:lnTo>
                <a:lnTo>
                  <a:pt x="0" y="0"/>
                </a:lnTo>
                <a:lnTo>
                  <a:pt x="540639" y="285622"/>
                </a:lnTo>
                <a:lnTo>
                  <a:pt x="540639" y="200786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5616321" y="1954499"/>
            <a:ext cx="723265" cy="416559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18200"/>
              </a:lnSpc>
              <a:tabLst>
                <a:tab pos="567055" algn="l"/>
              </a:tabLst>
            </a:pPr>
            <a:r>
              <a:rPr dirty="0" smtClean="0" sz="1100">
                <a:latin typeface="Calibri"/>
                <a:cs typeface="Calibri"/>
              </a:rPr>
              <a:t>Bar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	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fórm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1" name="object 2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graphicFrame>
        <p:nvGraphicFramePr>
          <p:cNvPr id="16" name="object 16"/>
          <p:cNvGraphicFramePr>
            <a:graphicFrameLocks noGrp="1"/>
          </p:cNvGraphicFramePr>
          <p:nvPr/>
        </p:nvGraphicFramePr>
        <p:xfrm>
          <a:off x="693927" y="5880480"/>
          <a:ext cx="5680006" cy="318002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78216"/>
                <a:gridCol w="1814369"/>
                <a:gridCol w="589834"/>
                <a:gridCol w="1597585"/>
              </a:tblGrid>
              <a:tr h="80581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alibri"/>
                          <a:cs typeface="Calibri"/>
                        </a:rPr>
                        <a:t>Tipo </a:t>
                      </a:r>
                      <a:r>
                        <a:rPr dirty="0" smtClean="0" sz="1100" spc="-5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1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mtClean="0" sz="1100" spc="-5"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era</a:t>
                      </a:r>
                      <a:r>
                        <a:rPr dirty="0" smtClean="0" sz="1100" spc="-15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mtClean="0" sz="1100" spc="5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r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 marL="25400">
                        <a:lnSpc>
                          <a:spcPct val="100000"/>
                        </a:lnSpc>
                        <a:spcBef>
                          <a:spcPts val="40"/>
                        </a:spcBef>
                      </a:pPr>
                      <a:r>
                        <a:rPr dirty="0" smtClean="0" sz="1000" spc="-5" b="1" i="1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mtClean="0" sz="1000" spc="0" b="1" i="1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mtClean="0" sz="1000" spc="-10" b="1" i="1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mtClean="0" sz="1000" spc="0" b="1" i="1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mtClean="0" sz="1000" spc="5" b="1" i="1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mtClean="0" sz="1000" spc="0" b="1" i="1">
                          <a:latin typeface="Calibri"/>
                          <a:cs typeface="Calibri"/>
                        </a:rPr>
                        <a:t>ét</a:t>
                      </a:r>
                      <a:r>
                        <a:rPr dirty="0" smtClean="0" sz="1000" spc="5" b="1" i="1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mtClean="0" sz="1000" spc="0" b="1" i="1">
                          <a:latin typeface="Calibri"/>
                          <a:cs typeface="Calibri"/>
                        </a:rPr>
                        <a:t>co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2540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mtClean="0" sz="100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aliza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marL="25400" marR="328930">
                        <a:lnSpc>
                          <a:spcPct val="102000"/>
                        </a:lnSpc>
                      </a:pPr>
                      <a:r>
                        <a:rPr dirty="0" smtClean="0" sz="1000">
                          <a:latin typeface="Calibri"/>
                          <a:cs typeface="Calibri"/>
                        </a:rPr>
                        <a:t>op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racio</a:t>
                      </a:r>
                      <a:r>
                        <a:rPr dirty="0" smtClean="0" sz="1000" spc="5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mtClean="0" sz="10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at</a:t>
                      </a:r>
                      <a:r>
                        <a:rPr dirty="0" smtClean="0" sz="1000" spc="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áticas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 bás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ca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;</a:t>
                      </a:r>
                      <a:r>
                        <a:rPr dirty="0" smtClean="0" sz="10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combina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-10"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alo</a:t>
                      </a:r>
                      <a:r>
                        <a:rPr dirty="0" smtClean="0" sz="1000" spc="1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595630">
                        <a:lnSpc>
                          <a:spcPct val="100000"/>
                        </a:lnSpc>
                      </a:pPr>
                      <a:r>
                        <a:rPr dirty="0" smtClean="0" sz="1100">
                          <a:latin typeface="Calibri"/>
                          <a:cs typeface="Calibri"/>
                        </a:rPr>
                        <a:t>Ejem</a:t>
                      </a:r>
                      <a:r>
                        <a:rPr dirty="0" smtClean="0" sz="1100" spc="-5"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mtClean="0" sz="1100" spc="-15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o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39"/>
                        </a:spcBef>
                      </a:pPr>
                      <a:endParaRPr sz="1200"/>
                    </a:p>
                    <a:p>
                      <a:pPr marL="328930" marR="360680">
                        <a:lnSpc>
                          <a:spcPct val="102000"/>
                        </a:lnSpc>
                      </a:pPr>
                      <a:r>
                        <a:rPr dirty="0" smtClean="0" sz="1000">
                          <a:latin typeface="Calibri"/>
                          <a:cs typeface="Calibri"/>
                        </a:rPr>
                        <a:t>Por</a:t>
                      </a:r>
                      <a:r>
                        <a:rPr dirty="0" smtClean="0" sz="10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je</a:t>
                      </a:r>
                      <a:r>
                        <a:rPr dirty="0" smtClean="0" sz="1000" spc="-10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plo,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la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f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ór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ula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   </a:t>
                      </a:r>
                      <a:r>
                        <a:rPr dirty="0" smtClean="0" sz="10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=2</a:t>
                      </a:r>
                      <a:r>
                        <a:rPr dirty="0" smtClean="0" sz="1000" spc="5">
                          <a:latin typeface="Calibri"/>
                          <a:cs typeface="Calibri"/>
                        </a:rPr>
                        <a:t>0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^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mtClean="0" sz="1000" spc="5">
                          <a:latin typeface="Calibri"/>
                          <a:cs typeface="Calibri"/>
                        </a:rPr>
                        <a:t>*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1</a:t>
                      </a:r>
                      <a:r>
                        <a:rPr dirty="0" smtClean="0" sz="1000" spc="5">
                          <a:latin typeface="Calibri"/>
                          <a:cs typeface="Calibri"/>
                        </a:rPr>
                        <a:t>5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%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mtClean="0" sz="1000" spc="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000" spc="-10"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  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20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  </a:t>
                      </a:r>
                      <a:r>
                        <a:rPr dirty="0" smtClean="0" sz="1000" spc="5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cua</a:t>
                      </a:r>
                      <a:r>
                        <a:rPr dirty="0" smtClean="0" sz="1000" spc="5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rado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8100">
                        <a:lnSpc>
                          <a:spcPct val="100000"/>
                        </a:lnSpc>
                      </a:pPr>
                      <a:r>
                        <a:rPr dirty="0" smtClean="0" sz="1000">
                          <a:latin typeface="Calibri"/>
                          <a:cs typeface="Calibri"/>
                        </a:rPr>
                        <a:t>+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algn="ctr" marL="38735">
                        <a:lnSpc>
                          <a:spcPct val="100000"/>
                        </a:lnSpc>
                        <a:spcBef>
                          <a:spcPts val="25"/>
                        </a:spcBef>
                      </a:pPr>
                      <a:r>
                        <a:rPr dirty="0" smtClean="0" sz="1000">
                          <a:latin typeface="Calibri"/>
                          <a:cs typeface="Calibri"/>
                        </a:rPr>
                        <a:t>-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algn="ctr" marL="39370">
                        <a:lnSpc>
                          <a:spcPct val="100000"/>
                        </a:lnSpc>
                        <a:spcBef>
                          <a:spcPts val="20"/>
                        </a:spcBef>
                      </a:pPr>
                      <a:r>
                        <a:rPr dirty="0" smtClean="0" sz="1000">
                          <a:latin typeface="Calibri"/>
                          <a:cs typeface="Calibri"/>
                        </a:rPr>
                        <a:t>/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212090">
                        <a:lnSpc>
                          <a:spcPct val="100000"/>
                        </a:lnSpc>
                        <a:tabLst>
                          <a:tab pos="889000" algn="l"/>
                        </a:tabLst>
                      </a:pPr>
                      <a:r>
                        <a:rPr dirty="0" smtClean="0" sz="1100">
                          <a:latin typeface="Calibri"/>
                          <a:cs typeface="Calibri"/>
                        </a:rPr>
                        <a:t>Ope</a:t>
                      </a:r>
                      <a:r>
                        <a:rPr dirty="0" smtClean="0" sz="1100" spc="-15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mtClean="0" sz="1100" spc="-5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mtClean="0" sz="1100" spc="5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r	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Descri</a:t>
                      </a:r>
                      <a:r>
                        <a:rPr dirty="0" smtClean="0" sz="1100" spc="-10"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mtClean="0" sz="1100" spc="-15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mtClean="0" sz="1100" spc="5">
                          <a:latin typeface="Calibri"/>
                          <a:cs typeface="Calibri"/>
                        </a:rPr>
                        <a:t>ó</a:t>
                      </a:r>
                      <a:r>
                        <a:rPr dirty="0" smtClean="0" sz="1100" spc="0">
                          <a:latin typeface="Calibri"/>
                          <a:cs typeface="Calibri"/>
                        </a:rPr>
                        <a:t>n</a:t>
                      </a:r>
                      <a:endParaRPr sz="1100">
                        <a:latin typeface="Calibri"/>
                        <a:cs typeface="Calibri"/>
                      </a:endParaRPr>
                    </a:p>
                    <a:p>
                      <a:pPr>
                        <a:lnSpc>
                          <a:spcPts val="1200"/>
                        </a:lnSpc>
                        <a:spcBef>
                          <a:spcPts val="39"/>
                        </a:spcBef>
                      </a:pPr>
                      <a:endParaRPr sz="1200"/>
                    </a:p>
                    <a:p>
                      <a:pPr marL="623570" marR="568960">
                        <a:lnSpc>
                          <a:spcPct val="102000"/>
                        </a:lnSpc>
                      </a:pPr>
                      <a:r>
                        <a:rPr dirty="0" smtClean="0" sz="1000">
                          <a:latin typeface="Calibri"/>
                          <a:cs typeface="Calibri"/>
                        </a:rPr>
                        <a:t>Su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 R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ta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 Di</a:t>
                      </a:r>
                      <a:r>
                        <a:rPr dirty="0" smtClean="0" sz="1000" spc="-10"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mtClean="0" sz="1000" spc="10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ión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154685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000">
                          <a:latin typeface="Calibri"/>
                          <a:cs typeface="Calibri"/>
                        </a:rPr>
                        <a:t>nu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é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ric</a:t>
                      </a:r>
                      <a:r>
                        <a:rPr dirty="0" smtClean="0" sz="1000" spc="10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y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produce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8930">
                        <a:lnSpc>
                          <a:spcPct val="100000"/>
                        </a:lnSpc>
                      </a:pPr>
                      <a:r>
                        <a:rPr dirty="0" smtClean="0" sz="1000">
                          <a:latin typeface="Calibri"/>
                          <a:cs typeface="Calibri"/>
                        </a:rPr>
                        <a:t>y</a:t>
                      </a:r>
                      <a:r>
                        <a:rPr dirty="0" smtClean="0" sz="10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>
                          <a:latin typeface="Calibri"/>
                          <a:cs typeface="Calibri"/>
                        </a:rPr>
                        <a:t>multipli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mtClean="0" sz="1000" spc="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ultado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1275">
                        <a:lnSpc>
                          <a:spcPct val="100000"/>
                        </a:lnSpc>
                      </a:pPr>
                      <a:r>
                        <a:rPr dirty="0" smtClean="0" sz="1000">
                          <a:latin typeface="Calibri"/>
                          <a:cs typeface="Calibri"/>
                        </a:rPr>
                        <a:t>*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3570">
                        <a:lnSpc>
                          <a:spcPct val="100000"/>
                        </a:lnSpc>
                      </a:pPr>
                      <a:r>
                        <a:rPr dirty="0" smtClean="0" sz="1000">
                          <a:latin typeface="Calibri"/>
                          <a:cs typeface="Calibri"/>
                        </a:rPr>
                        <a:t>Multipli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ación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155448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00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ultados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nu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mtClean="0" sz="1000" spc="5">
                          <a:latin typeface="Calibri"/>
                          <a:cs typeface="Calibri"/>
                        </a:rPr>
                        <a:t>é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rico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.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8930">
                        <a:lnSpc>
                          <a:spcPct val="100000"/>
                        </a:lnSpc>
                      </a:pPr>
                      <a:r>
                        <a:rPr dirty="0" smtClean="0" sz="1000">
                          <a:latin typeface="Calibri"/>
                          <a:cs typeface="Calibri"/>
                        </a:rPr>
                        <a:t>por</a:t>
                      </a:r>
                      <a:r>
                        <a:rPr dirty="0" smtClean="0" sz="10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>
                          <a:latin typeface="Calibri"/>
                          <a:cs typeface="Calibri"/>
                        </a:rPr>
                        <a:t>0.15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pa</a:t>
                      </a:r>
                      <a:r>
                        <a:rPr dirty="0" smtClean="0" sz="1000" spc="5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producir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8100">
                        <a:lnSpc>
                          <a:spcPct val="100000"/>
                        </a:lnSpc>
                      </a:pPr>
                      <a:r>
                        <a:rPr dirty="0" smtClean="0" sz="1000">
                          <a:latin typeface="Calibri"/>
                          <a:cs typeface="Calibri"/>
                        </a:rPr>
                        <a:t>%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3570">
                        <a:lnSpc>
                          <a:spcPct val="100000"/>
                        </a:lnSpc>
                      </a:pPr>
                      <a:r>
                        <a:rPr dirty="0" smtClean="0" sz="1000">
                          <a:latin typeface="Calibri"/>
                          <a:cs typeface="Calibri"/>
                        </a:rPr>
                        <a:t>Porc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ntaje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309562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000" b="1" i="1">
                          <a:latin typeface="Calibri"/>
                          <a:cs typeface="Calibri"/>
                        </a:rPr>
                        <a:t>Texto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8930">
                        <a:lnSpc>
                          <a:spcPct val="100000"/>
                        </a:lnSpc>
                      </a:pPr>
                      <a:r>
                        <a:rPr dirty="0" smtClean="0" sz="1000">
                          <a:latin typeface="Calibri"/>
                          <a:cs typeface="Calibri"/>
                        </a:rPr>
                        <a:t>un</a:t>
                      </a:r>
                      <a:r>
                        <a:rPr dirty="0" smtClean="0" sz="10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ultado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5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60.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8100">
                        <a:lnSpc>
                          <a:spcPct val="100000"/>
                        </a:lnSpc>
                      </a:pPr>
                      <a:r>
                        <a:rPr dirty="0" smtClean="0" sz="1000">
                          <a:latin typeface="Calibri"/>
                          <a:cs typeface="Calibri"/>
                        </a:rPr>
                        <a:t>^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3570">
                        <a:lnSpc>
                          <a:spcPct val="100000"/>
                        </a:lnSpc>
                      </a:pPr>
                      <a:r>
                        <a:rPr dirty="0" smtClean="0" sz="1000">
                          <a:latin typeface="Calibri"/>
                          <a:cs typeface="Calibri"/>
                        </a:rPr>
                        <a:t>Expon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ncial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155638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000" spc="-5"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ne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5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os</a:t>
                      </a:r>
                      <a:r>
                        <a:rPr dirty="0" smtClean="0" sz="10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mtClean="0" sz="1000" spc="10">
                          <a:latin typeface="Calibri"/>
                          <a:cs typeface="Calibri"/>
                        </a:rPr>
                        <a:t>á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mtClean="0" sz="10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alo</a:t>
                      </a:r>
                      <a:r>
                        <a:rPr dirty="0" smtClean="0" sz="1000" spc="1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8930">
                        <a:lnSpc>
                          <a:spcPct val="100000"/>
                        </a:lnSpc>
                      </a:pPr>
                      <a:r>
                        <a:rPr dirty="0" smtClean="0" sz="1000">
                          <a:latin typeface="Calibri"/>
                          <a:cs typeface="Calibri"/>
                        </a:rPr>
                        <a:t>Por</a:t>
                      </a:r>
                      <a:r>
                        <a:rPr dirty="0" smtClean="0" sz="10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je</a:t>
                      </a:r>
                      <a:r>
                        <a:rPr dirty="0" smtClean="0" sz="1000" spc="-10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plo,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5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la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40005">
                        <a:lnSpc>
                          <a:spcPct val="100000"/>
                        </a:lnSpc>
                      </a:pPr>
                      <a:r>
                        <a:rPr dirty="0" smtClean="0" sz="1000">
                          <a:latin typeface="Calibri"/>
                          <a:cs typeface="Calibri"/>
                        </a:rPr>
                        <a:t>&amp;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3570">
                        <a:lnSpc>
                          <a:spcPct val="100000"/>
                        </a:lnSpc>
                      </a:pPr>
                      <a:r>
                        <a:rPr dirty="0" smtClean="0" sz="1000">
                          <a:latin typeface="Calibri"/>
                          <a:cs typeface="Calibri"/>
                        </a:rPr>
                        <a:t>Con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cta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enlaza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155447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000">
                          <a:latin typeface="Calibri"/>
                          <a:cs typeface="Calibri"/>
                        </a:rPr>
                        <a:t>de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xto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en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un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8930">
                        <a:lnSpc>
                          <a:spcPct val="100000"/>
                        </a:lnSpc>
                      </a:pPr>
                      <a:r>
                        <a:rPr dirty="0" smtClean="0" sz="1000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lda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E1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contiene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el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3570">
                        <a:lnSpc>
                          <a:spcPct val="100000"/>
                        </a:lnSpc>
                      </a:pPr>
                      <a:r>
                        <a:rPr dirty="0" smtClean="0" sz="1000">
                          <a:latin typeface="Calibri"/>
                          <a:cs typeface="Calibri"/>
                        </a:rPr>
                        <a:t>dos</a:t>
                      </a:r>
                      <a:r>
                        <a:rPr dirty="0" smtClean="0" sz="1000">
                          <a:latin typeface="Calibri"/>
                          <a:cs typeface="Calibri"/>
                        </a:rPr>
                        <a:t>    </a:t>
                      </a:r>
                      <a:r>
                        <a:rPr dirty="0" smtClean="0" sz="1000" spc="-10"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alor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de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309372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000" spc="-5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olo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-10"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alor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de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mtClean="0" sz="1000" spc="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xto.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8930" marR="308610">
                        <a:lnSpc>
                          <a:spcPct val="101000"/>
                        </a:lnSpc>
                      </a:pPr>
                      <a:r>
                        <a:rPr dirty="0" smtClean="0" sz="1000" spc="-5">
                          <a:latin typeface="Calibri"/>
                          <a:cs typeface="Calibri"/>
                        </a:rPr>
                        <a:t>"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199</a:t>
                      </a:r>
                      <a:r>
                        <a:rPr dirty="0" smtClean="0" sz="1000" spc="5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"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y</a:t>
                      </a:r>
                      <a:r>
                        <a:rPr dirty="0" smtClean="0" sz="1000" spc="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A20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  </a:t>
                      </a:r>
                      <a:r>
                        <a:rPr dirty="0" smtClean="0" sz="1000" spc="10">
                          <a:latin typeface="Calibri"/>
                          <a:cs typeface="Calibri"/>
                        </a:rPr>
                        <a:t>"</a:t>
                      </a:r>
                      <a:r>
                        <a:rPr dirty="0" smtClean="0" sz="1000" spc="-1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otal</a:t>
                      </a:r>
                      <a:r>
                        <a:rPr dirty="0" smtClean="0" sz="1000" spc="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 para"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&amp;E1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la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ce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da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A20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3570" marR="85725">
                        <a:lnSpc>
                          <a:spcPct val="101000"/>
                        </a:lnSpc>
                      </a:pPr>
                      <a:r>
                        <a:rPr dirty="0" smtClean="0" sz="1000">
                          <a:latin typeface="Calibri"/>
                          <a:cs typeface="Calibri"/>
                        </a:rPr>
                        <a:t>de</a:t>
                      </a:r>
                      <a:r>
                        <a:rPr dirty="0" smtClean="0" sz="1000">
                          <a:latin typeface="Calibri"/>
                          <a:cs typeface="Calibri"/>
                        </a:rPr>
                        <a:t>  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xto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   </a:t>
                      </a:r>
                      <a:r>
                        <a:rPr dirty="0" smtClean="0" sz="1000" spc="5"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ara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 producir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un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alor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155448">
                <a:tc>
                  <a:txBody>
                    <a:bodyPr/>
                    <a:lstStyle/>
                    <a:p>
                      <a:pPr/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8930">
                        <a:lnSpc>
                          <a:spcPct val="100000"/>
                        </a:lnSpc>
                      </a:pPr>
                      <a:r>
                        <a:rPr dirty="0" smtClean="0" sz="1000">
                          <a:latin typeface="Calibri"/>
                          <a:cs typeface="Calibri"/>
                        </a:rPr>
                        <a:t>pr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ntará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el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1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xto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3570">
                        <a:lnSpc>
                          <a:spcPct val="100000"/>
                        </a:lnSpc>
                      </a:pPr>
                      <a:r>
                        <a:rPr dirty="0" smtClean="0" sz="1000">
                          <a:latin typeface="Calibri"/>
                          <a:cs typeface="Calibri"/>
                        </a:rPr>
                        <a:t>de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xto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conti</a:t>
                      </a:r>
                      <a:r>
                        <a:rPr dirty="0" smtClean="0" sz="1000" spc="5">
                          <a:latin typeface="Calibri"/>
                          <a:cs typeface="Calibri"/>
                        </a:rPr>
                        <a:t>n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uo.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309372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000" b="1" i="1">
                          <a:latin typeface="Calibri"/>
                          <a:cs typeface="Calibri"/>
                        </a:rPr>
                        <a:t>Comparac</a:t>
                      </a:r>
                      <a:r>
                        <a:rPr dirty="0" smtClean="0" sz="1000" spc="-10" b="1" i="1">
                          <a:latin typeface="Calibri"/>
                          <a:cs typeface="Calibri"/>
                        </a:rPr>
                        <a:t>i</a:t>
                      </a:r>
                      <a:r>
                        <a:rPr dirty="0" smtClean="0" sz="1000" spc="0" b="1" i="1">
                          <a:latin typeface="Calibri"/>
                          <a:cs typeface="Calibri"/>
                        </a:rPr>
                        <a:t>ón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8930">
                        <a:lnSpc>
                          <a:spcPct val="100000"/>
                        </a:lnSpc>
                      </a:pPr>
                      <a:r>
                        <a:rPr dirty="0" smtClean="0" sz="1000" spc="-5">
                          <a:latin typeface="Calibri"/>
                          <a:cs typeface="Calibri"/>
                        </a:rPr>
                        <a:t>"</a:t>
                      </a:r>
                      <a:r>
                        <a:rPr dirty="0" smtClean="0" sz="1000" spc="-10">
                          <a:latin typeface="Calibri"/>
                          <a:cs typeface="Calibri"/>
                        </a:rPr>
                        <a:t>T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otal</a:t>
                      </a:r>
                      <a:r>
                        <a:rPr dirty="0" smtClean="0" sz="1000" spc="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mtClean="0" sz="10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5">
                          <a:latin typeface="Calibri"/>
                          <a:cs typeface="Calibri"/>
                        </a:rPr>
                        <a:t>p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ara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199</a:t>
                      </a:r>
                      <a:r>
                        <a:rPr dirty="0" smtClean="0" sz="1000" spc="5">
                          <a:latin typeface="Calibri"/>
                          <a:cs typeface="Calibri"/>
                        </a:rPr>
                        <a:t>2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"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.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/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155447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000" spc="-5">
                          <a:latin typeface="Calibri"/>
                          <a:cs typeface="Calibri"/>
                        </a:rPr>
                        <a:t>C</a:t>
                      </a:r>
                      <a:r>
                        <a:rPr dirty="0" smtClean="0" sz="1000" spc="5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para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dos</a:t>
                      </a:r>
                      <a:r>
                        <a:rPr dirty="0" smtClean="0" sz="10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alo</a:t>
                      </a:r>
                      <a:r>
                        <a:rPr dirty="0" smtClean="0" sz="1000" spc="1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s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8930">
                        <a:lnSpc>
                          <a:spcPct val="100000"/>
                        </a:lnSpc>
                      </a:pPr>
                      <a:r>
                        <a:rPr dirty="0" smtClean="0" sz="1000">
                          <a:latin typeface="Calibri"/>
                          <a:cs typeface="Calibri"/>
                        </a:rPr>
                        <a:t>La</a:t>
                      </a:r>
                      <a:r>
                        <a:rPr dirty="0" smtClean="0" sz="10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>
                          <a:latin typeface="Calibri"/>
                          <a:cs typeface="Calibri"/>
                        </a:rPr>
                        <a:t>fórmula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8100">
                        <a:lnSpc>
                          <a:spcPct val="100000"/>
                        </a:lnSpc>
                      </a:pPr>
                      <a:r>
                        <a:rPr dirty="0" smtClean="0" sz="1000">
                          <a:latin typeface="Calibri"/>
                          <a:cs typeface="Calibri"/>
                        </a:rPr>
                        <a:t>=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R="100965">
                        <a:lnSpc>
                          <a:spcPct val="100000"/>
                        </a:lnSpc>
                      </a:pPr>
                      <a:r>
                        <a:rPr dirty="0" smtClean="0" sz="1000">
                          <a:latin typeface="Calibri"/>
                          <a:cs typeface="Calibri"/>
                        </a:rPr>
                        <a:t>Igual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155422">
                <a:tc>
                  <a:txBody>
                    <a:bodyPr/>
                    <a:lstStyle/>
                    <a:p>
                      <a:pPr marL="25400">
                        <a:lnSpc>
                          <a:spcPct val="100000"/>
                        </a:lnSpc>
                      </a:pPr>
                      <a:r>
                        <a:rPr dirty="0" smtClean="0" sz="1000">
                          <a:latin typeface="Calibri"/>
                          <a:cs typeface="Calibri"/>
                        </a:rPr>
                        <a:t>y</a:t>
                      </a:r>
                      <a:r>
                        <a:rPr dirty="0" smtClean="0" sz="10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5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000" spc="-10"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lve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el</a:t>
                      </a:r>
                      <a:r>
                        <a:rPr dirty="0" smtClean="0" sz="1000" spc="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-10"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alor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8930">
                        <a:lnSpc>
                          <a:spcPct val="100000"/>
                        </a:lnSpc>
                      </a:pPr>
                      <a:r>
                        <a:rPr dirty="0" smtClean="0" sz="1000" spc="-5">
                          <a:latin typeface="Calibri"/>
                          <a:cs typeface="Calibri"/>
                        </a:rPr>
                        <a:t>=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tilida</a:t>
                      </a:r>
                      <a:r>
                        <a:rPr dirty="0" smtClean="0" sz="1000" spc="5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mtClean="0" sz="1000" spc="5">
                          <a:latin typeface="Calibri"/>
                          <a:cs typeface="Calibri"/>
                        </a:rPr>
                        <a:t>&lt;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250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0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0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38100">
                        <a:lnSpc>
                          <a:spcPct val="100000"/>
                        </a:lnSpc>
                      </a:pPr>
                      <a:r>
                        <a:rPr dirty="0" smtClean="0" sz="1000">
                          <a:latin typeface="Calibri"/>
                          <a:cs typeface="Calibri"/>
                        </a:rPr>
                        <a:t>&gt;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3570">
                        <a:lnSpc>
                          <a:spcPct val="100000"/>
                        </a:lnSpc>
                      </a:pPr>
                      <a:r>
                        <a:rPr dirty="0" smtClean="0" sz="1000">
                          <a:latin typeface="Calibri"/>
                          <a:cs typeface="Calibri"/>
                        </a:rPr>
                        <a:t>Mayor</a:t>
                      </a:r>
                      <a:r>
                        <a:rPr dirty="0" smtClean="0" sz="10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>
                          <a:latin typeface="Calibri"/>
                          <a:cs typeface="Calibri"/>
                        </a:rPr>
                        <a:t>que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  <a:tr h="358368">
                <a:tc>
                  <a:txBody>
                    <a:bodyPr/>
                    <a:lstStyle/>
                    <a:p>
                      <a:pPr marL="25400" marR="960119">
                        <a:lnSpc>
                          <a:spcPct val="101000"/>
                        </a:lnSpc>
                      </a:pPr>
                      <a:r>
                        <a:rPr dirty="0" smtClean="0" sz="1000">
                          <a:latin typeface="Calibri"/>
                          <a:cs typeface="Calibri"/>
                        </a:rPr>
                        <a:t>lógico</a:t>
                      </a:r>
                      <a:r>
                        <a:rPr dirty="0" smtClean="0" sz="10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>
                          <a:latin typeface="Calibri"/>
                          <a:cs typeface="Calibri"/>
                        </a:rPr>
                        <a:t>Fal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 V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mtClean="0" sz="1000" spc="5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mtClean="0" sz="1000" spc="5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ro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328930" marR="302895">
                        <a:lnSpc>
                          <a:spcPct val="101000"/>
                        </a:lnSpc>
                      </a:pPr>
                      <a:r>
                        <a:rPr dirty="0" smtClean="0" sz="1000">
                          <a:latin typeface="Calibri"/>
                          <a:cs typeface="Calibri"/>
                        </a:rPr>
                        <a:t>producirá</a:t>
                      </a:r>
                      <a:r>
                        <a:rPr dirty="0" smtClean="0" sz="100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r</a:t>
                      </a:r>
                      <a:r>
                        <a:rPr dirty="0" smtClean="0" sz="1000" spc="5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a</a:t>
                      </a:r>
                      <a:r>
                        <a:rPr dirty="0" smtClean="0" sz="1000" spc="5">
                          <a:latin typeface="Calibri"/>
                          <a:cs typeface="Calibri"/>
                        </a:rPr>
                        <a:t>d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ro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si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l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v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alor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s</a:t>
                      </a:r>
                      <a:r>
                        <a:rPr dirty="0" smtClean="0" sz="1000" spc="-1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10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nor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que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ctr" marL="68580">
                        <a:lnSpc>
                          <a:spcPct val="100000"/>
                        </a:lnSpc>
                      </a:pPr>
                      <a:r>
                        <a:rPr dirty="0" smtClean="0" sz="1000">
                          <a:latin typeface="Calibri"/>
                          <a:cs typeface="Calibri"/>
                        </a:rPr>
                        <a:t>&lt;</a:t>
                      </a:r>
                      <a:endParaRPr sz="1000">
                        <a:latin typeface="Calibri"/>
                        <a:cs typeface="Calibri"/>
                      </a:endParaRPr>
                    </a:p>
                    <a:p>
                      <a:pPr algn="ctr" marL="39370">
                        <a:lnSpc>
                          <a:spcPct val="100000"/>
                        </a:lnSpc>
                        <a:spcBef>
                          <a:spcPts val="10"/>
                        </a:spcBef>
                      </a:pPr>
                      <a:r>
                        <a:rPr dirty="0" smtClean="0" sz="1000" spc="-5">
                          <a:latin typeface="Calibri"/>
                          <a:cs typeface="Calibri"/>
                        </a:rPr>
                        <a:t>&gt;=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623570" marR="265430">
                        <a:lnSpc>
                          <a:spcPct val="101000"/>
                        </a:lnSpc>
                      </a:pPr>
                      <a:r>
                        <a:rPr dirty="0" smtClean="0" sz="1000">
                          <a:latin typeface="Calibri"/>
                          <a:cs typeface="Calibri"/>
                        </a:rPr>
                        <a:t>M</a:t>
                      </a:r>
                      <a:r>
                        <a:rPr dirty="0" smtClean="0" sz="1000" spc="-5">
                          <a:latin typeface="Calibri"/>
                          <a:cs typeface="Calibri"/>
                        </a:rPr>
                        <a:t>e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nor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que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 Mayor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o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 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ig</a:t>
                      </a:r>
                      <a:r>
                        <a:rPr dirty="0" smtClean="0" sz="1000" spc="5">
                          <a:latin typeface="Calibri"/>
                          <a:cs typeface="Calibri"/>
                        </a:rPr>
                        <a:t>u</a:t>
                      </a:r>
                      <a:r>
                        <a:rPr dirty="0" smtClean="0" sz="1000" spc="0">
                          <a:latin typeface="Calibri"/>
                          <a:cs typeface="Calibri"/>
                        </a:rPr>
                        <a:t>al</a:t>
                      </a:r>
                      <a:endParaRPr sz="1000">
                        <a:latin typeface="Calibri"/>
                        <a:cs typeface="Calibri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71442" y="506476"/>
            <a:ext cx="222377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TUT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AL 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CRO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2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50965" y="449580"/>
            <a:ext cx="922019" cy="65531"/>
          </a:xfrm>
          <a:custGeom>
            <a:avLst/>
            <a:gdLst/>
            <a:ahLst/>
            <a:cxnLst/>
            <a:rect l="l" t="t" r="r" b="b"/>
            <a:pathLst>
              <a:path w="922019" h="65531">
                <a:moveTo>
                  <a:pt x="0" y="65531"/>
                </a:moveTo>
                <a:lnTo>
                  <a:pt x="922019" y="65531"/>
                </a:lnTo>
                <a:lnTo>
                  <a:pt x="922019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5950965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804406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5950965" y="685800"/>
            <a:ext cx="922019" cy="65531"/>
          </a:xfrm>
          <a:custGeom>
            <a:avLst/>
            <a:gdLst/>
            <a:ahLst/>
            <a:cxnLst/>
            <a:rect l="l" t="t" r="r" b="b"/>
            <a:pathLst>
              <a:path w="922019" h="65531">
                <a:moveTo>
                  <a:pt x="0" y="65531"/>
                </a:moveTo>
                <a:lnTo>
                  <a:pt x="922019" y="65531"/>
                </a:lnTo>
                <a:lnTo>
                  <a:pt x="922019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6019546" y="515112"/>
            <a:ext cx="784859" cy="170688"/>
          </a:xfrm>
          <a:custGeom>
            <a:avLst/>
            <a:gdLst/>
            <a:ahLst/>
            <a:cxnLst/>
            <a:rect l="l" t="t" r="r" b="b"/>
            <a:pathLst>
              <a:path w="784859" h="170688">
                <a:moveTo>
                  <a:pt x="0" y="170688"/>
                </a:moveTo>
                <a:lnTo>
                  <a:pt x="784859" y="170688"/>
                </a:lnTo>
                <a:lnTo>
                  <a:pt x="78485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649973" y="506476"/>
            <a:ext cx="16891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15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9327" y="9171888"/>
            <a:ext cx="6153531" cy="0"/>
          </a:xfrm>
          <a:custGeom>
            <a:avLst/>
            <a:gdLst/>
            <a:ahLst/>
            <a:cxnLst/>
            <a:rect l="l" t="t" r="r" b="b"/>
            <a:pathLst>
              <a:path w="6153531" h="0">
                <a:moveTo>
                  <a:pt x="0" y="0"/>
                </a:moveTo>
                <a:lnTo>
                  <a:pt x="6153531" y="0"/>
                </a:lnTo>
              </a:path>
            </a:pathLst>
          </a:custGeom>
          <a:ln w="393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355852" y="9190938"/>
            <a:ext cx="0" cy="248412"/>
          </a:xfrm>
          <a:custGeom>
            <a:avLst/>
            <a:gdLst/>
            <a:ahLst/>
            <a:cxnLst/>
            <a:rect l="l" t="t" r="r" b="b"/>
            <a:pathLst>
              <a:path w="0" h="248411">
                <a:moveTo>
                  <a:pt x="0" y="0"/>
                </a:moveTo>
                <a:lnTo>
                  <a:pt x="0" y="248411"/>
                </a:lnTo>
              </a:path>
            </a:pathLst>
          </a:custGeom>
          <a:ln w="39370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2688463" y="915669"/>
            <a:ext cx="281940" cy="1714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000" spc="-10">
                <a:latin typeface="Calibri"/>
                <a:cs typeface="Calibri"/>
              </a:rPr>
              <a:t>2500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4426077" y="915669"/>
            <a:ext cx="151130" cy="1714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000" spc="-10">
                <a:latin typeface="Calibri"/>
                <a:cs typeface="Calibri"/>
              </a:rPr>
              <a:t>&lt;</a:t>
            </a:r>
            <a:r>
              <a:rPr dirty="0" smtClean="0" sz="1000" spc="-5">
                <a:latin typeface="Calibri"/>
                <a:cs typeface="Calibri"/>
              </a:rPr>
              <a:t>=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416677" y="915669"/>
            <a:ext cx="744220" cy="1714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000" spc="-10">
                <a:latin typeface="Calibri"/>
                <a:cs typeface="Calibri"/>
              </a:rPr>
              <a:t>M</a:t>
            </a:r>
            <a:r>
              <a:rPr dirty="0" smtClean="0" sz="1000" spc="-10">
                <a:latin typeface="Calibri"/>
                <a:cs typeface="Calibri"/>
              </a:rPr>
              <a:t>e</a:t>
            </a:r>
            <a:r>
              <a:rPr dirty="0" smtClean="0" sz="1000" spc="-5">
                <a:latin typeface="Calibri"/>
                <a:cs typeface="Calibri"/>
              </a:rPr>
              <a:t>nor</a:t>
            </a:r>
            <a:r>
              <a:rPr dirty="0" smtClean="0" sz="1000" spc="-5">
                <a:latin typeface="Calibri"/>
                <a:cs typeface="Calibri"/>
              </a:rPr>
              <a:t> </a:t>
            </a:r>
            <a:r>
              <a:rPr dirty="0" smtClean="0" sz="1000" spc="-10">
                <a:latin typeface="Calibri"/>
                <a:cs typeface="Calibri"/>
              </a:rPr>
              <a:t>o</a:t>
            </a:r>
            <a:r>
              <a:rPr dirty="0" smtClean="0" sz="1000" spc="-10">
                <a:latin typeface="Calibri"/>
                <a:cs typeface="Calibri"/>
              </a:rPr>
              <a:t> </a:t>
            </a:r>
            <a:r>
              <a:rPr dirty="0" smtClean="0" sz="1000" spc="-5">
                <a:latin typeface="Calibri"/>
                <a:cs typeface="Calibri"/>
              </a:rPr>
              <a:t>ig</a:t>
            </a:r>
            <a:r>
              <a:rPr dirty="0" smtClean="0" sz="1000" spc="-5">
                <a:latin typeface="Calibri"/>
                <a:cs typeface="Calibri"/>
              </a:rPr>
              <a:t>u</a:t>
            </a:r>
            <a:r>
              <a:rPr dirty="0" smtClean="0" sz="1000" spc="-5">
                <a:latin typeface="Calibri"/>
                <a:cs typeface="Calibri"/>
              </a:rPr>
              <a:t>al</a:t>
            </a:r>
            <a:endParaRPr sz="1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71442" y="506476"/>
            <a:ext cx="222377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TUT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AL 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CRO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2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50965" y="449580"/>
            <a:ext cx="922019" cy="65531"/>
          </a:xfrm>
          <a:custGeom>
            <a:avLst/>
            <a:gdLst/>
            <a:ahLst/>
            <a:cxnLst/>
            <a:rect l="l" t="t" r="r" b="b"/>
            <a:pathLst>
              <a:path w="922019" h="65531">
                <a:moveTo>
                  <a:pt x="0" y="65531"/>
                </a:moveTo>
                <a:lnTo>
                  <a:pt x="922019" y="65531"/>
                </a:lnTo>
                <a:lnTo>
                  <a:pt x="922019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5950965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804406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5950965" y="685800"/>
            <a:ext cx="922019" cy="65531"/>
          </a:xfrm>
          <a:custGeom>
            <a:avLst/>
            <a:gdLst/>
            <a:ahLst/>
            <a:cxnLst/>
            <a:rect l="l" t="t" r="r" b="b"/>
            <a:pathLst>
              <a:path w="922019" h="65531">
                <a:moveTo>
                  <a:pt x="0" y="65531"/>
                </a:moveTo>
                <a:lnTo>
                  <a:pt x="922019" y="65531"/>
                </a:lnTo>
                <a:lnTo>
                  <a:pt x="922019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6019546" y="515112"/>
            <a:ext cx="784859" cy="170688"/>
          </a:xfrm>
          <a:custGeom>
            <a:avLst/>
            <a:gdLst/>
            <a:ahLst/>
            <a:cxnLst/>
            <a:rect l="l" t="t" r="r" b="b"/>
            <a:pathLst>
              <a:path w="784859" h="170688">
                <a:moveTo>
                  <a:pt x="0" y="170688"/>
                </a:moveTo>
                <a:lnTo>
                  <a:pt x="784859" y="170688"/>
                </a:lnTo>
                <a:lnTo>
                  <a:pt x="78485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649973" y="506476"/>
            <a:ext cx="16891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16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9327" y="9171888"/>
            <a:ext cx="6153531" cy="0"/>
          </a:xfrm>
          <a:custGeom>
            <a:avLst/>
            <a:gdLst/>
            <a:ahLst/>
            <a:cxnLst/>
            <a:rect l="l" t="t" r="r" b="b"/>
            <a:pathLst>
              <a:path w="6153531" h="0">
                <a:moveTo>
                  <a:pt x="0" y="0"/>
                </a:moveTo>
                <a:lnTo>
                  <a:pt x="6153531" y="0"/>
                </a:lnTo>
              </a:path>
            </a:pathLst>
          </a:custGeom>
          <a:ln w="393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355852" y="9190938"/>
            <a:ext cx="0" cy="248412"/>
          </a:xfrm>
          <a:custGeom>
            <a:avLst/>
            <a:gdLst/>
            <a:ahLst/>
            <a:cxnLst/>
            <a:rect l="l" t="t" r="r" b="b"/>
            <a:pathLst>
              <a:path w="0" h="248411">
                <a:moveTo>
                  <a:pt x="0" y="0"/>
                </a:moveTo>
                <a:lnTo>
                  <a:pt x="0" y="248411"/>
                </a:lnTo>
              </a:path>
            </a:pathLst>
          </a:custGeom>
          <a:ln w="39370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426077" y="915669"/>
            <a:ext cx="151130" cy="1714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000" spc="-10">
                <a:latin typeface="Calibri"/>
                <a:cs typeface="Calibri"/>
              </a:rPr>
              <a:t>&lt;</a:t>
            </a:r>
            <a:r>
              <a:rPr dirty="0" smtClean="0" sz="1000" spc="-5">
                <a:latin typeface="Calibri"/>
                <a:cs typeface="Calibri"/>
              </a:rPr>
              <a:t>&gt;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387721" y="915669"/>
            <a:ext cx="678815" cy="1714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000" spc="-10">
                <a:latin typeface="Calibri"/>
                <a:cs typeface="Calibri"/>
              </a:rPr>
              <a:t>No</a:t>
            </a:r>
            <a:r>
              <a:rPr dirty="0" smtClean="0" sz="1000" spc="-10">
                <a:latin typeface="Calibri"/>
                <a:cs typeface="Calibri"/>
              </a:rPr>
              <a:t> </a:t>
            </a:r>
            <a:r>
              <a:rPr dirty="0" smtClean="0" sz="1000" spc="-5">
                <a:latin typeface="Calibri"/>
                <a:cs typeface="Calibri"/>
              </a:rPr>
              <a:t>es</a:t>
            </a:r>
            <a:r>
              <a:rPr dirty="0" smtClean="0" sz="1000" spc="-10">
                <a:latin typeface="Calibri"/>
                <a:cs typeface="Calibri"/>
              </a:rPr>
              <a:t> </a:t>
            </a:r>
            <a:r>
              <a:rPr dirty="0" smtClean="0" sz="1000" spc="-5">
                <a:latin typeface="Calibri"/>
                <a:cs typeface="Calibri"/>
              </a:rPr>
              <a:t>ig</a:t>
            </a:r>
            <a:r>
              <a:rPr dirty="0" smtClean="0" sz="1000" spc="-5">
                <a:latin typeface="Calibri"/>
                <a:cs typeface="Calibri"/>
              </a:rPr>
              <a:t>u</a:t>
            </a:r>
            <a:r>
              <a:rPr dirty="0" smtClean="0" sz="1000" spc="-5">
                <a:latin typeface="Calibri"/>
                <a:cs typeface="Calibri"/>
              </a:rPr>
              <a:t>al</a:t>
            </a:r>
            <a:r>
              <a:rPr dirty="0" smtClean="0" sz="1000" spc="-5">
                <a:latin typeface="Calibri"/>
                <a:cs typeface="Calibri"/>
              </a:rPr>
              <a:t> </a:t>
            </a:r>
            <a:r>
              <a:rPr dirty="0" smtClean="0" sz="1000" spc="-5">
                <a:latin typeface="Calibri"/>
                <a:cs typeface="Calibri"/>
              </a:rPr>
              <a:t>a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6627" y="1068527"/>
            <a:ext cx="1061085" cy="7943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01699"/>
              </a:lnSpc>
            </a:pPr>
            <a:r>
              <a:rPr dirty="0" smtClean="0" sz="1000" spc="-5" b="1" i="1">
                <a:latin typeface="Calibri"/>
                <a:cs typeface="Calibri"/>
              </a:rPr>
              <a:t>Referenc</a:t>
            </a:r>
            <a:r>
              <a:rPr dirty="0" smtClean="0" sz="1000" spc="-15" b="1" i="1">
                <a:latin typeface="Calibri"/>
                <a:cs typeface="Calibri"/>
              </a:rPr>
              <a:t>i</a:t>
            </a:r>
            <a:r>
              <a:rPr dirty="0" smtClean="0" sz="1000" spc="-10" b="1" i="1">
                <a:latin typeface="Calibri"/>
                <a:cs typeface="Calibri"/>
              </a:rPr>
              <a:t>a</a:t>
            </a:r>
            <a:r>
              <a:rPr dirty="0" smtClean="0" sz="1000" spc="-5" b="1" i="1">
                <a:latin typeface="Calibri"/>
                <a:cs typeface="Calibri"/>
              </a:rPr>
              <a:t> </a:t>
            </a:r>
            <a:r>
              <a:rPr dirty="0" smtClean="0" sz="1000" spc="-10">
                <a:latin typeface="Calibri"/>
                <a:cs typeface="Calibri"/>
              </a:rPr>
              <a:t>Co</a:t>
            </a:r>
            <a:r>
              <a:rPr dirty="0" smtClean="0" sz="1000" spc="-15">
                <a:latin typeface="Calibri"/>
                <a:cs typeface="Calibri"/>
              </a:rPr>
              <a:t>m</a:t>
            </a:r>
            <a:r>
              <a:rPr dirty="0" smtClean="0" sz="1000" spc="-5">
                <a:latin typeface="Calibri"/>
                <a:cs typeface="Calibri"/>
              </a:rPr>
              <a:t>bina</a:t>
            </a:r>
            <a:r>
              <a:rPr dirty="0" smtClean="0" sz="1000" spc="-5">
                <a:latin typeface="Calibri"/>
                <a:cs typeface="Calibri"/>
              </a:rPr>
              <a:t> </a:t>
            </a:r>
            <a:r>
              <a:rPr dirty="0" smtClean="0" sz="1000" spc="-5">
                <a:latin typeface="Calibri"/>
                <a:cs typeface="Calibri"/>
              </a:rPr>
              <a:t>dos</a:t>
            </a:r>
            <a:r>
              <a:rPr dirty="0" smtClean="0" sz="1000" spc="-5">
                <a:latin typeface="Calibri"/>
                <a:cs typeface="Calibri"/>
              </a:rPr>
              <a:t> r</a:t>
            </a:r>
            <a:r>
              <a:rPr dirty="0" smtClean="0" sz="1000" spc="-10">
                <a:latin typeface="Calibri"/>
                <a:cs typeface="Calibri"/>
              </a:rPr>
              <a:t>e</a:t>
            </a:r>
            <a:r>
              <a:rPr dirty="0" smtClean="0" sz="1000" spc="-10">
                <a:latin typeface="Calibri"/>
                <a:cs typeface="Calibri"/>
              </a:rPr>
              <a:t>f</a:t>
            </a:r>
            <a:r>
              <a:rPr dirty="0" smtClean="0" sz="1000" spc="-10">
                <a:latin typeface="Calibri"/>
                <a:cs typeface="Calibri"/>
              </a:rPr>
              <a:t>e</a:t>
            </a:r>
            <a:r>
              <a:rPr dirty="0" smtClean="0" sz="1000" spc="5">
                <a:latin typeface="Calibri"/>
                <a:cs typeface="Calibri"/>
              </a:rPr>
              <a:t>r</a:t>
            </a:r>
            <a:r>
              <a:rPr dirty="0" smtClean="0" sz="1000" spc="-10">
                <a:latin typeface="Calibri"/>
                <a:cs typeface="Calibri"/>
              </a:rPr>
              <a:t>e</a:t>
            </a:r>
            <a:r>
              <a:rPr dirty="0" smtClean="0" sz="1000" spc="-5">
                <a:latin typeface="Calibri"/>
                <a:cs typeface="Calibri"/>
              </a:rPr>
              <a:t>nci</a:t>
            </a:r>
            <a:r>
              <a:rPr dirty="0" smtClean="0" sz="1000" spc="5">
                <a:latin typeface="Calibri"/>
                <a:cs typeface="Calibri"/>
              </a:rPr>
              <a:t>a</a:t>
            </a:r>
            <a:r>
              <a:rPr dirty="0" smtClean="0" sz="1000" spc="-5">
                <a:latin typeface="Calibri"/>
                <a:cs typeface="Calibri"/>
              </a:rPr>
              <a:t>s</a:t>
            </a:r>
            <a:r>
              <a:rPr dirty="0" smtClean="0" sz="1000" spc="-10">
                <a:latin typeface="Calibri"/>
                <a:cs typeface="Calibri"/>
              </a:rPr>
              <a:t> </a:t>
            </a:r>
            <a:r>
              <a:rPr dirty="0" smtClean="0" sz="1000" spc="-5">
                <a:latin typeface="Calibri"/>
                <a:cs typeface="Calibri"/>
              </a:rPr>
              <a:t>d</a:t>
            </a:r>
            <a:r>
              <a:rPr dirty="0" smtClean="0" sz="1000" spc="-5">
                <a:latin typeface="Calibri"/>
                <a:cs typeface="Calibri"/>
              </a:rPr>
              <a:t>e</a:t>
            </a:r>
            <a:r>
              <a:rPr dirty="0" smtClean="0" sz="1000" spc="-5">
                <a:latin typeface="Calibri"/>
                <a:cs typeface="Calibri"/>
              </a:rPr>
              <a:t> </a:t>
            </a:r>
            <a:r>
              <a:rPr dirty="0" smtClean="0" sz="1000" spc="-5">
                <a:latin typeface="Calibri"/>
                <a:cs typeface="Calibri"/>
              </a:rPr>
              <a:t>ce</a:t>
            </a:r>
            <a:r>
              <a:rPr dirty="0" smtClean="0" sz="1000" spc="-10">
                <a:latin typeface="Calibri"/>
                <a:cs typeface="Calibri"/>
              </a:rPr>
              <a:t>l</a:t>
            </a:r>
            <a:r>
              <a:rPr dirty="0" smtClean="0" sz="1000" spc="-5">
                <a:latin typeface="Calibri"/>
                <a:cs typeface="Calibri"/>
              </a:rPr>
              <a:t>da</a:t>
            </a:r>
            <a:r>
              <a:rPr dirty="0" smtClean="0" sz="1000" spc="-5">
                <a:latin typeface="Calibri"/>
                <a:cs typeface="Calibri"/>
              </a:rPr>
              <a:t> </a:t>
            </a:r>
            <a:r>
              <a:rPr dirty="0" smtClean="0" sz="1000" spc="-10">
                <a:latin typeface="Calibri"/>
                <a:cs typeface="Calibri"/>
              </a:rPr>
              <a:t>e</a:t>
            </a:r>
            <a:r>
              <a:rPr dirty="0" smtClean="0" sz="1000" spc="-10">
                <a:latin typeface="Calibri"/>
                <a:cs typeface="Calibri"/>
              </a:rPr>
              <a:t>n</a:t>
            </a:r>
            <a:r>
              <a:rPr dirty="0" smtClean="0" sz="1000" spc="-10">
                <a:latin typeface="Calibri"/>
                <a:cs typeface="Calibri"/>
              </a:rPr>
              <a:t> </a:t>
            </a:r>
            <a:r>
              <a:rPr dirty="0" smtClean="0" sz="1000" spc="-5">
                <a:latin typeface="Calibri"/>
                <a:cs typeface="Calibri"/>
              </a:rPr>
              <a:t>u</a:t>
            </a:r>
            <a:r>
              <a:rPr dirty="0" smtClean="0" sz="1000" spc="-5">
                <a:latin typeface="Calibri"/>
                <a:cs typeface="Calibri"/>
              </a:rPr>
              <a:t>na</a:t>
            </a:r>
            <a:r>
              <a:rPr dirty="0" smtClean="0" sz="1000" spc="-5">
                <a:latin typeface="Calibri"/>
                <a:cs typeface="Calibri"/>
              </a:rPr>
              <a:t> </a:t>
            </a:r>
            <a:r>
              <a:rPr dirty="0" smtClean="0" sz="1000" spc="-10">
                <a:latin typeface="Calibri"/>
                <a:cs typeface="Calibri"/>
              </a:rPr>
              <a:t>s</a:t>
            </a:r>
            <a:r>
              <a:rPr dirty="0" smtClean="0" sz="1000" spc="-5">
                <a:latin typeface="Calibri"/>
                <a:cs typeface="Calibri"/>
              </a:rPr>
              <a:t>ola</a:t>
            </a:r>
            <a:r>
              <a:rPr dirty="0" smtClean="0" sz="1000" spc="-5">
                <a:latin typeface="Calibri"/>
                <a:cs typeface="Calibri"/>
              </a:rPr>
              <a:t> r</a:t>
            </a:r>
            <a:r>
              <a:rPr dirty="0" smtClean="0" sz="1000" spc="-10">
                <a:latin typeface="Calibri"/>
                <a:cs typeface="Calibri"/>
              </a:rPr>
              <a:t>e</a:t>
            </a:r>
            <a:r>
              <a:rPr dirty="0" smtClean="0" sz="1000" spc="-10">
                <a:latin typeface="Calibri"/>
                <a:cs typeface="Calibri"/>
              </a:rPr>
              <a:t>f</a:t>
            </a:r>
            <a:r>
              <a:rPr dirty="0" smtClean="0" sz="1000" spc="-10">
                <a:latin typeface="Calibri"/>
                <a:cs typeface="Calibri"/>
              </a:rPr>
              <a:t>e</a:t>
            </a:r>
            <a:r>
              <a:rPr dirty="0" smtClean="0" sz="1000" spc="5">
                <a:latin typeface="Calibri"/>
                <a:cs typeface="Calibri"/>
              </a:rPr>
              <a:t>r</a:t>
            </a:r>
            <a:r>
              <a:rPr dirty="0" smtClean="0" sz="1000" spc="-10">
                <a:latin typeface="Calibri"/>
                <a:cs typeface="Calibri"/>
              </a:rPr>
              <a:t>e</a:t>
            </a:r>
            <a:r>
              <a:rPr dirty="0" smtClean="0" sz="1000" spc="-5">
                <a:latin typeface="Calibri"/>
                <a:cs typeface="Calibri"/>
              </a:rPr>
              <a:t>ncia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2688463" y="1223975"/>
            <a:ext cx="1056640" cy="7943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01699"/>
              </a:lnSpc>
            </a:pPr>
            <a:r>
              <a:rPr dirty="0" smtClean="0" sz="1000" spc="-10">
                <a:latin typeface="Calibri"/>
                <a:cs typeface="Calibri"/>
              </a:rPr>
              <a:t>A1</a:t>
            </a:r>
            <a:r>
              <a:rPr dirty="0" smtClean="0" sz="1000" spc="-10">
                <a:latin typeface="Calibri"/>
                <a:cs typeface="Calibri"/>
              </a:rPr>
              <a:t>:</a:t>
            </a:r>
            <a:r>
              <a:rPr dirty="0" smtClean="0" sz="1000" spc="-10">
                <a:latin typeface="Calibri"/>
                <a:cs typeface="Calibri"/>
              </a:rPr>
              <a:t>A10</a:t>
            </a:r>
            <a:r>
              <a:rPr dirty="0" smtClean="0" sz="1000" spc="10">
                <a:latin typeface="Calibri"/>
                <a:cs typeface="Calibri"/>
              </a:rPr>
              <a:t> </a:t>
            </a:r>
            <a:r>
              <a:rPr dirty="0" smtClean="0" sz="1000" spc="-10">
                <a:latin typeface="Calibri"/>
                <a:cs typeface="Calibri"/>
              </a:rPr>
              <a:t>s</a:t>
            </a:r>
            <a:r>
              <a:rPr dirty="0" smtClean="0" sz="1000" spc="-5">
                <a:latin typeface="Calibri"/>
                <a:cs typeface="Calibri"/>
              </a:rPr>
              <a:t>e</a:t>
            </a:r>
            <a:r>
              <a:rPr dirty="0" smtClean="0" sz="1000" spc="-5">
                <a:latin typeface="Calibri"/>
                <a:cs typeface="Calibri"/>
              </a:rPr>
              <a:t> </a:t>
            </a:r>
            <a:r>
              <a:rPr dirty="0" smtClean="0" sz="1000" spc="5">
                <a:latin typeface="Calibri"/>
                <a:cs typeface="Calibri"/>
              </a:rPr>
              <a:t>r</a:t>
            </a:r>
            <a:r>
              <a:rPr dirty="0" smtClean="0" sz="1000" spc="-10">
                <a:latin typeface="Calibri"/>
                <a:cs typeface="Calibri"/>
              </a:rPr>
              <a:t>e</a:t>
            </a:r>
            <a:r>
              <a:rPr dirty="0" smtClean="0" sz="1000" spc="-10">
                <a:latin typeface="Calibri"/>
                <a:cs typeface="Calibri"/>
              </a:rPr>
              <a:t>f</a:t>
            </a:r>
            <a:r>
              <a:rPr dirty="0" smtClean="0" sz="1000" spc="5">
                <a:latin typeface="Calibri"/>
                <a:cs typeface="Calibri"/>
              </a:rPr>
              <a:t>i</a:t>
            </a:r>
            <a:r>
              <a:rPr dirty="0" smtClean="0" sz="1000" spc="-10">
                <a:latin typeface="Calibri"/>
                <a:cs typeface="Calibri"/>
              </a:rPr>
              <a:t>e</a:t>
            </a:r>
            <a:r>
              <a:rPr dirty="0" smtClean="0" sz="1000" spc="-5">
                <a:latin typeface="Calibri"/>
                <a:cs typeface="Calibri"/>
              </a:rPr>
              <a:t>re</a:t>
            </a:r>
            <a:r>
              <a:rPr dirty="0" smtClean="0" sz="1000" spc="-5">
                <a:latin typeface="Calibri"/>
                <a:cs typeface="Calibri"/>
              </a:rPr>
              <a:t> </a:t>
            </a:r>
            <a:r>
              <a:rPr dirty="0" smtClean="0" sz="1000" spc="-5">
                <a:latin typeface="Calibri"/>
                <a:cs typeface="Calibri"/>
              </a:rPr>
              <a:t>a</a:t>
            </a:r>
            <a:r>
              <a:rPr dirty="0" smtClean="0" sz="1000" spc="-5">
                <a:latin typeface="Calibri"/>
                <a:cs typeface="Calibri"/>
              </a:rPr>
              <a:t> las</a:t>
            </a:r>
            <a:r>
              <a:rPr dirty="0" smtClean="0" sz="1000" spc="-5">
                <a:latin typeface="Calibri"/>
                <a:cs typeface="Calibri"/>
              </a:rPr>
              <a:t> </a:t>
            </a:r>
            <a:r>
              <a:rPr dirty="0" smtClean="0" sz="1000" spc="-5">
                <a:latin typeface="Calibri"/>
                <a:cs typeface="Calibri"/>
              </a:rPr>
              <a:t>ce</a:t>
            </a:r>
            <a:r>
              <a:rPr dirty="0" smtClean="0" sz="1000" spc="-10">
                <a:latin typeface="Calibri"/>
                <a:cs typeface="Calibri"/>
              </a:rPr>
              <a:t>l</a:t>
            </a:r>
            <a:r>
              <a:rPr dirty="0" smtClean="0" sz="1000" spc="-10">
                <a:latin typeface="Calibri"/>
                <a:cs typeface="Calibri"/>
              </a:rPr>
              <a:t>d</a:t>
            </a:r>
            <a:r>
              <a:rPr dirty="0" smtClean="0" sz="1000" spc="5">
                <a:latin typeface="Calibri"/>
                <a:cs typeface="Calibri"/>
              </a:rPr>
              <a:t>a</a:t>
            </a:r>
            <a:r>
              <a:rPr dirty="0" smtClean="0" sz="1000" spc="-5">
                <a:latin typeface="Calibri"/>
                <a:cs typeface="Calibri"/>
              </a:rPr>
              <a:t>s</a:t>
            </a:r>
            <a:r>
              <a:rPr dirty="0" smtClean="0" sz="1000" spc="-10">
                <a:latin typeface="Calibri"/>
                <a:cs typeface="Calibri"/>
              </a:rPr>
              <a:t> </a:t>
            </a:r>
            <a:r>
              <a:rPr dirty="0" smtClean="0" sz="1000" spc="-10">
                <a:latin typeface="Calibri"/>
                <a:cs typeface="Calibri"/>
              </a:rPr>
              <a:t>A1</a:t>
            </a:r>
            <a:r>
              <a:rPr dirty="0" smtClean="0" sz="1000" spc="-10">
                <a:latin typeface="Calibri"/>
                <a:cs typeface="Calibri"/>
              </a:rPr>
              <a:t> </a:t>
            </a:r>
            <a:r>
              <a:rPr dirty="0" smtClean="0" sz="1000" spc="-5">
                <a:latin typeface="Calibri"/>
                <a:cs typeface="Calibri"/>
              </a:rPr>
              <a:t>y</a:t>
            </a:r>
            <a:r>
              <a:rPr dirty="0" smtClean="0" sz="1000" spc="-5">
                <a:latin typeface="Calibri"/>
                <a:cs typeface="Calibri"/>
              </a:rPr>
              <a:t> </a:t>
            </a:r>
            <a:r>
              <a:rPr dirty="0" smtClean="0" sz="1000" spc="-10">
                <a:latin typeface="Calibri"/>
                <a:cs typeface="Calibri"/>
              </a:rPr>
              <a:t>A10</a:t>
            </a:r>
            <a:r>
              <a:rPr dirty="0" smtClean="0" sz="1000" spc="-5">
                <a:latin typeface="Calibri"/>
                <a:cs typeface="Calibri"/>
              </a:rPr>
              <a:t> y</a:t>
            </a:r>
            <a:r>
              <a:rPr dirty="0" smtClean="0" sz="1000" spc="-5">
                <a:latin typeface="Calibri"/>
                <a:cs typeface="Calibri"/>
              </a:rPr>
              <a:t> </a:t>
            </a:r>
            <a:r>
              <a:rPr dirty="0" smtClean="0" sz="1000" spc="-5">
                <a:latin typeface="Calibri"/>
                <a:cs typeface="Calibri"/>
              </a:rPr>
              <a:t>a</a:t>
            </a:r>
            <a:r>
              <a:rPr dirty="0" smtClean="0" sz="1000" spc="-5">
                <a:latin typeface="Calibri"/>
                <a:cs typeface="Calibri"/>
              </a:rPr>
              <a:t> </a:t>
            </a:r>
            <a:r>
              <a:rPr dirty="0" smtClean="0" sz="1000" spc="-5">
                <a:latin typeface="Calibri"/>
                <a:cs typeface="Calibri"/>
              </a:rPr>
              <a:t>todas</a:t>
            </a:r>
            <a:r>
              <a:rPr dirty="0" smtClean="0" sz="1000" spc="-5">
                <a:latin typeface="Calibri"/>
                <a:cs typeface="Calibri"/>
              </a:rPr>
              <a:t> </a:t>
            </a:r>
            <a:r>
              <a:rPr dirty="0" smtClean="0" sz="1000" spc="-10">
                <a:latin typeface="Calibri"/>
                <a:cs typeface="Calibri"/>
              </a:rPr>
              <a:t>e</a:t>
            </a:r>
            <a:r>
              <a:rPr dirty="0" smtClean="0" sz="1000" spc="-5">
                <a:latin typeface="Calibri"/>
                <a:cs typeface="Calibri"/>
              </a:rPr>
              <a:t>ntre</a:t>
            </a:r>
            <a:r>
              <a:rPr dirty="0" smtClean="0" sz="1000" spc="-5">
                <a:latin typeface="Calibri"/>
                <a:cs typeface="Calibri"/>
              </a:rPr>
              <a:t> </a:t>
            </a:r>
            <a:r>
              <a:rPr dirty="0" smtClean="0" sz="1000" spc="-5">
                <a:latin typeface="Calibri"/>
                <a:cs typeface="Calibri"/>
              </a:rPr>
              <a:t>ellas</a:t>
            </a:r>
            <a:r>
              <a:rPr dirty="0" smtClean="0" sz="1000" spc="-5">
                <a:latin typeface="Calibri"/>
                <a:cs typeface="Calibri"/>
              </a:rPr>
              <a:t> inclu</a:t>
            </a:r>
            <a:r>
              <a:rPr dirty="0" smtClean="0" sz="1000" spc="0">
                <a:latin typeface="Calibri"/>
                <a:cs typeface="Calibri"/>
              </a:rPr>
              <a:t>y</a:t>
            </a:r>
            <a:r>
              <a:rPr dirty="0" smtClean="0" sz="1000" spc="-10">
                <a:latin typeface="Calibri"/>
                <a:cs typeface="Calibri"/>
              </a:rPr>
              <a:t>é</a:t>
            </a:r>
            <a:r>
              <a:rPr dirty="0" smtClean="0" sz="1000" spc="-5">
                <a:latin typeface="Calibri"/>
                <a:cs typeface="Calibri"/>
              </a:rPr>
              <a:t>ndolas</a:t>
            </a:r>
            <a:r>
              <a:rPr dirty="0" smtClean="0" sz="1000" spc="-5">
                <a:latin typeface="Calibri"/>
                <a:cs typeface="Calibri"/>
              </a:rPr>
              <a:t> (</a:t>
            </a:r>
            <a:r>
              <a:rPr dirty="0" smtClean="0" sz="1000" spc="-10">
                <a:latin typeface="Calibri"/>
                <a:cs typeface="Calibri"/>
              </a:rPr>
              <a:t>c</a:t>
            </a:r>
            <a:r>
              <a:rPr dirty="0" smtClean="0" sz="1000" spc="-10">
                <a:latin typeface="Calibri"/>
                <a:cs typeface="Calibri"/>
              </a:rPr>
              <a:t>o</a:t>
            </a:r>
            <a:r>
              <a:rPr dirty="0" smtClean="0" sz="1000" spc="-15">
                <a:latin typeface="Calibri"/>
                <a:cs typeface="Calibri"/>
              </a:rPr>
              <a:t>m</a:t>
            </a:r>
            <a:r>
              <a:rPr dirty="0" smtClean="0" sz="1000" spc="-5">
                <a:latin typeface="Calibri"/>
                <a:cs typeface="Calibri"/>
              </a:rPr>
              <a:t>a)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4471796" y="1226566"/>
            <a:ext cx="59690" cy="1714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000" spc="-5">
                <a:latin typeface="Calibri"/>
                <a:cs typeface="Calibri"/>
              </a:rPr>
              <a:t>: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387721" y="1223975"/>
            <a:ext cx="1128395" cy="6388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01699"/>
              </a:lnSpc>
            </a:pPr>
            <a:r>
              <a:rPr dirty="0" smtClean="0" sz="1000" spc="-5">
                <a:latin typeface="Calibri"/>
                <a:cs typeface="Calibri"/>
              </a:rPr>
              <a:t>Ra</a:t>
            </a:r>
            <a:r>
              <a:rPr dirty="0" smtClean="0" sz="1000" spc="-5">
                <a:latin typeface="Calibri"/>
                <a:cs typeface="Calibri"/>
              </a:rPr>
              <a:t>n</a:t>
            </a:r>
            <a:r>
              <a:rPr dirty="0" smtClean="0" sz="1000" spc="-5">
                <a:latin typeface="Calibri"/>
                <a:cs typeface="Calibri"/>
              </a:rPr>
              <a:t>go:</a:t>
            </a:r>
            <a:r>
              <a:rPr dirty="0" smtClean="0" sz="1000" spc="-5">
                <a:latin typeface="Calibri"/>
                <a:cs typeface="Calibri"/>
              </a:rPr>
              <a:t> </a:t>
            </a:r>
            <a:r>
              <a:rPr dirty="0" smtClean="0" sz="1000" spc="-5">
                <a:latin typeface="Calibri"/>
                <a:cs typeface="Calibri"/>
              </a:rPr>
              <a:t>p</a:t>
            </a:r>
            <a:r>
              <a:rPr dirty="0" smtClean="0" sz="1000" spc="-5">
                <a:latin typeface="Calibri"/>
                <a:cs typeface="Calibri"/>
              </a:rPr>
              <a:t>roduce</a:t>
            </a:r>
            <a:r>
              <a:rPr dirty="0" smtClean="0" sz="1000" spc="-5">
                <a:latin typeface="Calibri"/>
                <a:cs typeface="Calibri"/>
              </a:rPr>
              <a:t> r</a:t>
            </a:r>
            <a:r>
              <a:rPr dirty="0" smtClean="0" sz="1000" spc="-10">
                <a:latin typeface="Calibri"/>
                <a:cs typeface="Calibri"/>
              </a:rPr>
              <a:t>e</a:t>
            </a:r>
            <a:r>
              <a:rPr dirty="0" smtClean="0" sz="1000" spc="-10">
                <a:latin typeface="Calibri"/>
                <a:cs typeface="Calibri"/>
              </a:rPr>
              <a:t>f</a:t>
            </a:r>
            <a:r>
              <a:rPr dirty="0" smtClean="0" sz="1000" spc="-10">
                <a:latin typeface="Calibri"/>
                <a:cs typeface="Calibri"/>
              </a:rPr>
              <a:t>e</a:t>
            </a:r>
            <a:r>
              <a:rPr dirty="0" smtClean="0" sz="1000" spc="5">
                <a:latin typeface="Calibri"/>
                <a:cs typeface="Calibri"/>
              </a:rPr>
              <a:t>r</a:t>
            </a:r>
            <a:r>
              <a:rPr dirty="0" smtClean="0" sz="1000" spc="-10">
                <a:latin typeface="Calibri"/>
                <a:cs typeface="Calibri"/>
              </a:rPr>
              <a:t>e</a:t>
            </a:r>
            <a:r>
              <a:rPr dirty="0" smtClean="0" sz="1000" spc="-5">
                <a:latin typeface="Calibri"/>
                <a:cs typeface="Calibri"/>
              </a:rPr>
              <a:t>ncia</a:t>
            </a:r>
            <a:r>
              <a:rPr dirty="0" smtClean="0" sz="1000" spc="-5">
                <a:latin typeface="Calibri"/>
                <a:cs typeface="Calibri"/>
              </a:rPr>
              <a:t> </a:t>
            </a:r>
            <a:r>
              <a:rPr dirty="0" smtClean="0" sz="1000" spc="-5">
                <a:latin typeface="Calibri"/>
                <a:cs typeface="Calibri"/>
              </a:rPr>
              <a:t>para</a:t>
            </a:r>
            <a:r>
              <a:rPr dirty="0" smtClean="0" sz="1000" spc="-5">
                <a:latin typeface="Calibri"/>
                <a:cs typeface="Calibri"/>
              </a:rPr>
              <a:t> </a:t>
            </a:r>
            <a:r>
              <a:rPr dirty="0" smtClean="0" sz="1000" spc="-5">
                <a:latin typeface="Calibri"/>
                <a:cs typeface="Calibri"/>
              </a:rPr>
              <a:t>todas</a:t>
            </a:r>
            <a:r>
              <a:rPr dirty="0" smtClean="0" sz="1000" spc="-5">
                <a:latin typeface="Calibri"/>
                <a:cs typeface="Calibri"/>
              </a:rPr>
              <a:t> las</a:t>
            </a:r>
            <a:r>
              <a:rPr dirty="0" smtClean="0" sz="1000" spc="-5">
                <a:latin typeface="Calibri"/>
                <a:cs typeface="Calibri"/>
              </a:rPr>
              <a:t> </a:t>
            </a:r>
            <a:r>
              <a:rPr dirty="0" smtClean="0" sz="1000" spc="-5">
                <a:latin typeface="Calibri"/>
                <a:cs typeface="Calibri"/>
              </a:rPr>
              <a:t>ce</a:t>
            </a:r>
            <a:r>
              <a:rPr dirty="0" smtClean="0" sz="1000" spc="-10">
                <a:latin typeface="Calibri"/>
                <a:cs typeface="Calibri"/>
              </a:rPr>
              <a:t>l</a:t>
            </a:r>
            <a:r>
              <a:rPr dirty="0" smtClean="0" sz="1000" spc="-10">
                <a:latin typeface="Calibri"/>
                <a:cs typeface="Calibri"/>
              </a:rPr>
              <a:t>d</a:t>
            </a:r>
            <a:r>
              <a:rPr dirty="0" smtClean="0" sz="1000" spc="5">
                <a:latin typeface="Calibri"/>
                <a:cs typeface="Calibri"/>
              </a:rPr>
              <a:t>a</a:t>
            </a:r>
            <a:r>
              <a:rPr dirty="0" smtClean="0" sz="1000" spc="-5">
                <a:latin typeface="Calibri"/>
                <a:cs typeface="Calibri"/>
              </a:rPr>
              <a:t>s</a:t>
            </a:r>
            <a:r>
              <a:rPr dirty="0" smtClean="0" sz="1000" spc="-5">
                <a:latin typeface="Calibri"/>
                <a:cs typeface="Calibri"/>
              </a:rPr>
              <a:t> Inter</a:t>
            </a:r>
            <a:r>
              <a:rPr dirty="0" smtClean="0" sz="1000" spc="-15">
                <a:latin typeface="Calibri"/>
                <a:cs typeface="Calibri"/>
              </a:rPr>
              <a:t>s</a:t>
            </a:r>
            <a:r>
              <a:rPr dirty="0" smtClean="0" sz="1000" spc="0">
                <a:latin typeface="Calibri"/>
                <a:cs typeface="Calibri"/>
              </a:rPr>
              <a:t>e</a:t>
            </a:r>
            <a:r>
              <a:rPr dirty="0" smtClean="0" sz="1000" spc="-5">
                <a:latin typeface="Calibri"/>
                <a:cs typeface="Calibri"/>
              </a:rPr>
              <a:t>cc</a:t>
            </a:r>
            <a:r>
              <a:rPr dirty="0" smtClean="0" sz="1000" spc="-10">
                <a:latin typeface="Calibri"/>
                <a:cs typeface="Calibri"/>
              </a:rPr>
              <a:t>i</a:t>
            </a:r>
            <a:r>
              <a:rPr dirty="0" smtClean="0" sz="1000" spc="-5">
                <a:latin typeface="Calibri"/>
                <a:cs typeface="Calibri"/>
              </a:rPr>
              <a:t>ón: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4295013" y="1691385"/>
            <a:ext cx="521970" cy="3270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000" spc="-5">
                <a:latin typeface="Calibri"/>
                <a:cs typeface="Calibri"/>
              </a:rPr>
              <a:t>E</a:t>
            </a:r>
            <a:r>
              <a:rPr dirty="0" smtClean="0" sz="1000" spc="-10">
                <a:latin typeface="Calibri"/>
                <a:cs typeface="Calibri"/>
              </a:rPr>
              <a:t>s</a:t>
            </a:r>
            <a:r>
              <a:rPr dirty="0" smtClean="0" sz="1000" spc="-5">
                <a:latin typeface="Calibri"/>
                <a:cs typeface="Calibri"/>
              </a:rPr>
              <a:t>pacio</a:t>
            </a:r>
            <a:endParaRPr sz="1000">
              <a:latin typeface="Calibri"/>
              <a:cs typeface="Calibri"/>
            </a:endParaRPr>
          </a:p>
          <a:p>
            <a:pPr marL="166370">
              <a:lnSpc>
                <a:spcPct val="100000"/>
              </a:lnSpc>
              <a:spcBef>
                <a:spcPts val="20"/>
              </a:spcBef>
            </a:pPr>
            <a:r>
              <a:rPr dirty="0" smtClean="0" sz="1000" spc="-15">
                <a:latin typeface="Calibri"/>
                <a:cs typeface="Calibri"/>
              </a:rPr>
              <a:t>U</a:t>
            </a:r>
            <a:r>
              <a:rPr dirty="0" smtClean="0" sz="1000" spc="-5">
                <a:latin typeface="Calibri"/>
                <a:cs typeface="Calibri"/>
              </a:rPr>
              <a:t>nió</a:t>
            </a:r>
            <a:r>
              <a:rPr dirty="0" smtClean="0" sz="1000" spc="-5">
                <a:latin typeface="Calibri"/>
                <a:cs typeface="Calibri"/>
              </a:rPr>
              <a:t>n</a:t>
            </a:r>
            <a:r>
              <a:rPr dirty="0" smtClean="0" sz="1000" spc="-5">
                <a:latin typeface="Calibri"/>
                <a:cs typeface="Calibri"/>
              </a:rPr>
              <a:t>.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706627" y="2307107"/>
            <a:ext cx="6178550" cy="70104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2700">
              <a:lnSpc>
                <a:spcPct val="101499"/>
              </a:lnSpc>
            </a:pPr>
            <a:r>
              <a:rPr dirty="0" smtClean="0" sz="1100">
                <a:latin typeface="Calibri"/>
                <a:cs typeface="Calibri"/>
              </a:rPr>
              <a:t>Las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riori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eden resumir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sig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era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res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20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5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éti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ás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til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s,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lti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ivis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enen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rio</a:t>
            </a:r>
            <a:r>
              <a:rPr dirty="0" smtClean="0" sz="1100" spc="20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ad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así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esta. 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erac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real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an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ier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  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ch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,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tra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era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erac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van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va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epen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pr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d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su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era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88288" y="3163951"/>
            <a:ext cx="521970" cy="947419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000" spc="-10">
                <a:latin typeface="Calibri"/>
                <a:cs typeface="Calibri"/>
              </a:rPr>
              <a:t>Op</a:t>
            </a:r>
            <a:r>
              <a:rPr dirty="0" smtClean="0" sz="1000" spc="-10">
                <a:latin typeface="Calibri"/>
                <a:cs typeface="Calibri"/>
              </a:rPr>
              <a:t>e</a:t>
            </a:r>
            <a:r>
              <a:rPr dirty="0" smtClean="0" sz="1000" spc="-5">
                <a:latin typeface="Calibri"/>
                <a:cs typeface="Calibri"/>
              </a:rPr>
              <a:t>rador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mtClean="0" sz="1000" spc="-5">
                <a:latin typeface="Calibri"/>
                <a:cs typeface="Calibri"/>
              </a:rPr>
              <a:t>: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mtClean="0" sz="1000" spc="-10">
                <a:latin typeface="Calibri"/>
                <a:cs typeface="Calibri"/>
              </a:rPr>
              <a:t>e</a:t>
            </a:r>
            <a:r>
              <a:rPr dirty="0" smtClean="0" sz="1000" spc="-10">
                <a:latin typeface="Calibri"/>
                <a:cs typeface="Calibri"/>
              </a:rPr>
              <a:t>s</a:t>
            </a:r>
            <a:r>
              <a:rPr dirty="0" smtClean="0" sz="1000" spc="-5">
                <a:latin typeface="Calibri"/>
                <a:cs typeface="Calibri"/>
              </a:rPr>
              <a:t>pacio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mtClean="0" sz="1000" spc="-5">
                <a:latin typeface="Calibri"/>
                <a:cs typeface="Calibri"/>
              </a:rPr>
              <a:t>,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mtClean="0" sz="1000" spc="-5">
                <a:latin typeface="Calibri"/>
                <a:cs typeface="Calibri"/>
              </a:rPr>
              <a:t>-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mtClean="0" sz="1000" spc="-10">
                <a:latin typeface="Calibri"/>
                <a:cs typeface="Calibri"/>
              </a:rPr>
              <a:t>%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1787398" y="3161207"/>
            <a:ext cx="826769" cy="949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 indent="202565">
              <a:lnSpc>
                <a:spcPct val="101800"/>
              </a:lnSpc>
            </a:pPr>
            <a:r>
              <a:rPr dirty="0" smtClean="0" sz="1000" spc="-10">
                <a:latin typeface="Calibri"/>
                <a:cs typeface="Calibri"/>
              </a:rPr>
              <a:t>D</a:t>
            </a:r>
            <a:r>
              <a:rPr dirty="0" smtClean="0" sz="1000" spc="-10">
                <a:latin typeface="Calibri"/>
                <a:cs typeface="Calibri"/>
              </a:rPr>
              <a:t>e</a:t>
            </a:r>
            <a:r>
              <a:rPr dirty="0" smtClean="0" sz="1000" spc="-10">
                <a:latin typeface="Calibri"/>
                <a:cs typeface="Calibri"/>
              </a:rPr>
              <a:t>s</a:t>
            </a:r>
            <a:r>
              <a:rPr dirty="0" smtClean="0" sz="1000" spc="-5">
                <a:latin typeface="Calibri"/>
                <a:cs typeface="Calibri"/>
              </a:rPr>
              <a:t>cripción</a:t>
            </a:r>
            <a:r>
              <a:rPr dirty="0" smtClean="0" sz="1000" spc="-5">
                <a:latin typeface="Calibri"/>
                <a:cs typeface="Calibri"/>
              </a:rPr>
              <a:t> Ra</a:t>
            </a:r>
            <a:r>
              <a:rPr dirty="0" smtClean="0" sz="1000" spc="-5">
                <a:latin typeface="Calibri"/>
                <a:cs typeface="Calibri"/>
              </a:rPr>
              <a:t>n</a:t>
            </a:r>
            <a:r>
              <a:rPr dirty="0" smtClean="0" sz="1000" spc="-5">
                <a:latin typeface="Calibri"/>
                <a:cs typeface="Calibri"/>
              </a:rPr>
              <a:t>go</a:t>
            </a:r>
            <a:r>
              <a:rPr dirty="0" smtClean="0" sz="1000" spc="-5">
                <a:latin typeface="Calibri"/>
                <a:cs typeface="Calibri"/>
              </a:rPr>
              <a:t> Inter</a:t>
            </a:r>
            <a:r>
              <a:rPr dirty="0" smtClean="0" sz="1000" spc="-15">
                <a:latin typeface="Calibri"/>
                <a:cs typeface="Calibri"/>
              </a:rPr>
              <a:t>s</a:t>
            </a:r>
            <a:r>
              <a:rPr dirty="0" smtClean="0" sz="1000" spc="0">
                <a:latin typeface="Calibri"/>
                <a:cs typeface="Calibri"/>
              </a:rPr>
              <a:t>e</a:t>
            </a:r>
            <a:r>
              <a:rPr dirty="0" smtClean="0" sz="1000" spc="-5">
                <a:latin typeface="Calibri"/>
                <a:cs typeface="Calibri"/>
              </a:rPr>
              <a:t>cc</a:t>
            </a:r>
            <a:r>
              <a:rPr dirty="0" smtClean="0" sz="1000" spc="-10">
                <a:latin typeface="Calibri"/>
                <a:cs typeface="Calibri"/>
              </a:rPr>
              <a:t>i</a:t>
            </a:r>
            <a:r>
              <a:rPr dirty="0" smtClean="0" sz="1000" spc="-10">
                <a:latin typeface="Calibri"/>
                <a:cs typeface="Calibri"/>
              </a:rPr>
              <a:t>ón</a:t>
            </a:r>
            <a:r>
              <a:rPr dirty="0" smtClean="0" sz="1000" spc="-5">
                <a:latin typeface="Calibri"/>
                <a:cs typeface="Calibri"/>
              </a:rPr>
              <a:t> </a:t>
            </a:r>
            <a:r>
              <a:rPr dirty="0" smtClean="0" sz="1000" spc="-15">
                <a:latin typeface="Calibri"/>
                <a:cs typeface="Calibri"/>
              </a:rPr>
              <a:t>U</a:t>
            </a:r>
            <a:r>
              <a:rPr dirty="0" smtClean="0" sz="1000" spc="-5">
                <a:latin typeface="Calibri"/>
                <a:cs typeface="Calibri"/>
              </a:rPr>
              <a:t>nión</a:t>
            </a:r>
            <a:r>
              <a:rPr dirty="0" smtClean="0" sz="1000" spc="-5">
                <a:latin typeface="Calibri"/>
                <a:cs typeface="Calibri"/>
              </a:rPr>
              <a:t> N</a:t>
            </a:r>
            <a:r>
              <a:rPr dirty="0" smtClean="0" sz="1000" spc="-10">
                <a:latin typeface="Calibri"/>
                <a:cs typeface="Calibri"/>
              </a:rPr>
              <a:t>e</a:t>
            </a:r>
            <a:r>
              <a:rPr dirty="0" smtClean="0" sz="1000" spc="-5">
                <a:latin typeface="Calibri"/>
                <a:cs typeface="Calibri"/>
              </a:rPr>
              <a:t>gación</a:t>
            </a:r>
            <a:r>
              <a:rPr dirty="0" smtClean="0" sz="1000" spc="-5">
                <a:latin typeface="Calibri"/>
                <a:cs typeface="Calibri"/>
              </a:rPr>
              <a:t> Porc</a:t>
            </a:r>
            <a:r>
              <a:rPr dirty="0" smtClean="0" sz="1000" spc="-10">
                <a:latin typeface="Calibri"/>
                <a:cs typeface="Calibri"/>
              </a:rPr>
              <a:t>e</a:t>
            </a:r>
            <a:r>
              <a:rPr dirty="0" smtClean="0" sz="1000" spc="-5">
                <a:latin typeface="Calibri"/>
                <a:cs typeface="Calibri"/>
              </a:rPr>
              <a:t>ntaje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098416" y="3163951"/>
            <a:ext cx="521970" cy="947419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000" spc="-10">
                <a:latin typeface="Calibri"/>
                <a:cs typeface="Calibri"/>
              </a:rPr>
              <a:t>Op</a:t>
            </a:r>
            <a:r>
              <a:rPr dirty="0" smtClean="0" sz="1000" spc="-10">
                <a:latin typeface="Calibri"/>
                <a:cs typeface="Calibri"/>
              </a:rPr>
              <a:t>e</a:t>
            </a:r>
            <a:r>
              <a:rPr dirty="0" smtClean="0" sz="1000" spc="-5">
                <a:latin typeface="Calibri"/>
                <a:cs typeface="Calibri"/>
              </a:rPr>
              <a:t>rador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mtClean="0" sz="1000" spc="-5">
                <a:latin typeface="Calibri"/>
                <a:cs typeface="Calibri"/>
              </a:rPr>
              <a:t>^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mtClean="0" sz="1000" spc="-5">
                <a:latin typeface="Calibri"/>
                <a:cs typeface="Calibri"/>
              </a:rPr>
              <a:t>*</a:t>
            </a:r>
            <a:r>
              <a:rPr dirty="0" smtClean="0" sz="1000" spc="-5">
                <a:latin typeface="Calibri"/>
                <a:cs typeface="Calibri"/>
              </a:rPr>
              <a:t> </a:t>
            </a:r>
            <a:r>
              <a:rPr dirty="0" smtClean="0" sz="1000" spc="-5">
                <a:latin typeface="Calibri"/>
                <a:cs typeface="Calibri"/>
              </a:rPr>
              <a:t>y</a:t>
            </a:r>
            <a:r>
              <a:rPr dirty="0" smtClean="0" sz="1000" spc="5">
                <a:latin typeface="Calibri"/>
                <a:cs typeface="Calibri"/>
              </a:rPr>
              <a:t> </a:t>
            </a:r>
            <a:r>
              <a:rPr dirty="0" smtClean="0" sz="1000" spc="-5">
                <a:latin typeface="Calibri"/>
                <a:cs typeface="Calibri"/>
              </a:rPr>
              <a:t>/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dirty="0" smtClean="0" sz="1000" spc="-5">
                <a:latin typeface="Calibri"/>
                <a:cs typeface="Calibri"/>
              </a:rPr>
              <a:t>+</a:t>
            </a:r>
            <a:r>
              <a:rPr dirty="0" smtClean="0" sz="1000" spc="-5">
                <a:latin typeface="Calibri"/>
                <a:cs typeface="Calibri"/>
              </a:rPr>
              <a:t> </a:t>
            </a:r>
            <a:r>
              <a:rPr dirty="0" smtClean="0" sz="1000" spc="-5">
                <a:latin typeface="Calibri"/>
                <a:cs typeface="Calibri"/>
              </a:rPr>
              <a:t>y</a:t>
            </a:r>
            <a:r>
              <a:rPr dirty="0" smtClean="0" sz="1000" spc="10">
                <a:latin typeface="Calibri"/>
                <a:cs typeface="Calibri"/>
              </a:rPr>
              <a:t> </a:t>
            </a:r>
            <a:r>
              <a:rPr dirty="0" smtClean="0" sz="1000" spc="-5">
                <a:latin typeface="Calibri"/>
                <a:cs typeface="Calibri"/>
              </a:rPr>
              <a:t>-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mtClean="0" sz="1000" spc="-10">
                <a:latin typeface="Calibri"/>
                <a:cs typeface="Calibri"/>
              </a:rPr>
              <a:t>&amp;</a:t>
            </a:r>
            <a:endParaRPr sz="1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0"/>
              </a:spcBef>
            </a:pPr>
            <a:r>
              <a:rPr dirty="0" smtClean="0" sz="1000" spc="-10">
                <a:latin typeface="Calibri"/>
                <a:cs typeface="Calibri"/>
              </a:rPr>
              <a:t>=</a:t>
            </a:r>
            <a:r>
              <a:rPr dirty="0" smtClean="0" sz="1000" spc="-5">
                <a:latin typeface="Calibri"/>
                <a:cs typeface="Calibri"/>
              </a:rPr>
              <a:t>,</a:t>
            </a:r>
            <a:r>
              <a:rPr dirty="0" smtClean="0" sz="1000" spc="-5">
                <a:latin typeface="Calibri"/>
                <a:cs typeface="Calibri"/>
              </a:rPr>
              <a:t> </a:t>
            </a:r>
            <a:r>
              <a:rPr dirty="0" smtClean="0" sz="1000" spc="-5">
                <a:latin typeface="Calibri"/>
                <a:cs typeface="Calibri"/>
              </a:rPr>
              <a:t>&lt;,</a:t>
            </a:r>
            <a:r>
              <a:rPr dirty="0" smtClean="0" sz="1000" spc="-5">
                <a:latin typeface="Calibri"/>
                <a:cs typeface="Calibri"/>
              </a:rPr>
              <a:t>  </a:t>
            </a:r>
            <a:r>
              <a:rPr dirty="0" smtClean="0" sz="1000" spc="-5">
                <a:latin typeface="Calibri"/>
                <a:cs typeface="Calibri"/>
              </a:rPr>
              <a:t>&gt;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997577" y="3161207"/>
            <a:ext cx="1021715" cy="949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 indent="231140">
              <a:lnSpc>
                <a:spcPct val="101800"/>
              </a:lnSpc>
            </a:pPr>
            <a:r>
              <a:rPr dirty="0" smtClean="0" sz="1000" spc="-10">
                <a:latin typeface="Calibri"/>
                <a:cs typeface="Calibri"/>
              </a:rPr>
              <a:t>D</a:t>
            </a:r>
            <a:r>
              <a:rPr dirty="0" smtClean="0" sz="1000" spc="-10">
                <a:latin typeface="Calibri"/>
                <a:cs typeface="Calibri"/>
              </a:rPr>
              <a:t>e</a:t>
            </a:r>
            <a:r>
              <a:rPr dirty="0" smtClean="0" sz="1000" spc="-10">
                <a:latin typeface="Calibri"/>
                <a:cs typeface="Calibri"/>
              </a:rPr>
              <a:t>s</a:t>
            </a:r>
            <a:r>
              <a:rPr dirty="0" smtClean="0" sz="1000" spc="-5">
                <a:latin typeface="Calibri"/>
                <a:cs typeface="Calibri"/>
              </a:rPr>
              <a:t>cripción</a:t>
            </a:r>
            <a:r>
              <a:rPr dirty="0" smtClean="0" sz="1000" spc="-5">
                <a:latin typeface="Calibri"/>
                <a:cs typeface="Calibri"/>
              </a:rPr>
              <a:t> Expon</a:t>
            </a:r>
            <a:r>
              <a:rPr dirty="0" smtClean="0" sz="1000" spc="-10">
                <a:latin typeface="Calibri"/>
                <a:cs typeface="Calibri"/>
              </a:rPr>
              <a:t>e</a:t>
            </a:r>
            <a:r>
              <a:rPr dirty="0" smtClean="0" sz="1000" spc="-5">
                <a:latin typeface="Calibri"/>
                <a:cs typeface="Calibri"/>
              </a:rPr>
              <a:t>ncial</a:t>
            </a:r>
            <a:r>
              <a:rPr dirty="0" smtClean="0" sz="1000" spc="-5">
                <a:latin typeface="Calibri"/>
                <a:cs typeface="Calibri"/>
              </a:rPr>
              <a:t> Multipli</a:t>
            </a:r>
            <a:r>
              <a:rPr dirty="0" smtClean="0" sz="1000" spc="-10">
                <a:latin typeface="Calibri"/>
                <a:cs typeface="Calibri"/>
              </a:rPr>
              <a:t>c</a:t>
            </a:r>
            <a:r>
              <a:rPr dirty="0" smtClean="0" sz="1000" spc="-5">
                <a:latin typeface="Calibri"/>
                <a:cs typeface="Calibri"/>
              </a:rPr>
              <a:t>ar</a:t>
            </a:r>
            <a:r>
              <a:rPr dirty="0" smtClean="0" sz="1000" spc="-5">
                <a:latin typeface="Calibri"/>
                <a:cs typeface="Calibri"/>
              </a:rPr>
              <a:t> </a:t>
            </a:r>
            <a:r>
              <a:rPr dirty="0" smtClean="0" sz="1000" spc="-5">
                <a:latin typeface="Calibri"/>
                <a:cs typeface="Calibri"/>
              </a:rPr>
              <a:t>y</a:t>
            </a:r>
            <a:r>
              <a:rPr dirty="0" smtClean="0" sz="1000" spc="5">
                <a:latin typeface="Calibri"/>
                <a:cs typeface="Calibri"/>
              </a:rPr>
              <a:t> </a:t>
            </a:r>
            <a:r>
              <a:rPr dirty="0" smtClean="0" sz="1000" spc="-5">
                <a:latin typeface="Calibri"/>
                <a:cs typeface="Calibri"/>
              </a:rPr>
              <a:t>d</a:t>
            </a:r>
            <a:r>
              <a:rPr dirty="0" smtClean="0" sz="1000" spc="-5">
                <a:latin typeface="Calibri"/>
                <a:cs typeface="Calibri"/>
              </a:rPr>
              <a:t>i</a:t>
            </a:r>
            <a:r>
              <a:rPr dirty="0" smtClean="0" sz="1000" spc="-15">
                <a:latin typeface="Calibri"/>
                <a:cs typeface="Calibri"/>
              </a:rPr>
              <a:t>v</a:t>
            </a:r>
            <a:r>
              <a:rPr dirty="0" smtClean="0" sz="1000" spc="-5">
                <a:latin typeface="Calibri"/>
                <a:cs typeface="Calibri"/>
              </a:rPr>
              <a:t>idir</a:t>
            </a:r>
            <a:r>
              <a:rPr dirty="0" smtClean="0" sz="1000" spc="-5">
                <a:latin typeface="Calibri"/>
                <a:cs typeface="Calibri"/>
              </a:rPr>
              <a:t> Su</a:t>
            </a:r>
            <a:r>
              <a:rPr dirty="0" smtClean="0" sz="1000" spc="-15">
                <a:latin typeface="Calibri"/>
                <a:cs typeface="Calibri"/>
              </a:rPr>
              <a:t>m</a:t>
            </a:r>
            <a:r>
              <a:rPr dirty="0" smtClean="0" sz="1000" spc="-5">
                <a:latin typeface="Calibri"/>
                <a:cs typeface="Calibri"/>
              </a:rPr>
              <a:t>a</a:t>
            </a:r>
            <a:r>
              <a:rPr dirty="0" smtClean="0" sz="1000" spc="-5">
                <a:latin typeface="Calibri"/>
                <a:cs typeface="Calibri"/>
              </a:rPr>
              <a:t> </a:t>
            </a:r>
            <a:r>
              <a:rPr dirty="0" smtClean="0" sz="1000" spc="-5">
                <a:latin typeface="Calibri"/>
                <a:cs typeface="Calibri"/>
              </a:rPr>
              <a:t>y</a:t>
            </a:r>
            <a:r>
              <a:rPr dirty="0" smtClean="0" sz="1000" spc="-5">
                <a:latin typeface="Calibri"/>
                <a:cs typeface="Calibri"/>
              </a:rPr>
              <a:t> </a:t>
            </a:r>
            <a:r>
              <a:rPr dirty="0" smtClean="0" sz="1000" spc="-10">
                <a:latin typeface="Calibri"/>
                <a:cs typeface="Calibri"/>
              </a:rPr>
              <a:t>Re</a:t>
            </a:r>
            <a:r>
              <a:rPr dirty="0" smtClean="0" sz="1000" spc="-15">
                <a:latin typeface="Calibri"/>
                <a:cs typeface="Calibri"/>
              </a:rPr>
              <a:t>s</a:t>
            </a:r>
            <a:r>
              <a:rPr dirty="0" smtClean="0" sz="1000" spc="-5">
                <a:latin typeface="Calibri"/>
                <a:cs typeface="Calibri"/>
              </a:rPr>
              <a:t>ta</a:t>
            </a:r>
            <a:r>
              <a:rPr dirty="0" smtClean="0" sz="1000" spc="-5">
                <a:latin typeface="Calibri"/>
                <a:cs typeface="Calibri"/>
              </a:rPr>
              <a:t> </a:t>
            </a:r>
            <a:r>
              <a:rPr dirty="0" smtClean="0" sz="1000" spc="-5">
                <a:latin typeface="Calibri"/>
                <a:cs typeface="Calibri"/>
              </a:rPr>
              <a:t> </a:t>
            </a:r>
            <a:r>
              <a:rPr dirty="0" smtClean="0" sz="1000" spc="-15">
                <a:latin typeface="Calibri"/>
                <a:cs typeface="Calibri"/>
              </a:rPr>
              <a:t>T</a:t>
            </a:r>
            <a:r>
              <a:rPr dirty="0" smtClean="0" sz="1000" spc="-10">
                <a:latin typeface="Calibri"/>
                <a:cs typeface="Calibri"/>
              </a:rPr>
              <a:t>e</a:t>
            </a:r>
            <a:r>
              <a:rPr dirty="0" smtClean="0" sz="1000" spc="-5">
                <a:latin typeface="Calibri"/>
                <a:cs typeface="Calibri"/>
              </a:rPr>
              <a:t>xto</a:t>
            </a:r>
            <a:r>
              <a:rPr dirty="0" smtClean="0" sz="1000" spc="-5">
                <a:latin typeface="Calibri"/>
                <a:cs typeface="Calibri"/>
              </a:rPr>
              <a:t> </a:t>
            </a:r>
            <a:r>
              <a:rPr dirty="0" smtClean="0" sz="1000" spc="-5">
                <a:latin typeface="Calibri"/>
                <a:cs typeface="Calibri"/>
              </a:rPr>
              <a:t> Co</a:t>
            </a:r>
            <a:r>
              <a:rPr dirty="0" smtClean="0" sz="1000" spc="-15">
                <a:latin typeface="Calibri"/>
                <a:cs typeface="Calibri"/>
              </a:rPr>
              <a:t>m</a:t>
            </a:r>
            <a:r>
              <a:rPr dirty="0" smtClean="0" sz="1000" spc="-5">
                <a:latin typeface="Calibri"/>
                <a:cs typeface="Calibri"/>
              </a:rPr>
              <a:t>paración</a:t>
            </a:r>
            <a:endParaRPr sz="1000">
              <a:latin typeface="Calibri"/>
              <a:cs typeface="Calibri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88288" y="4259229"/>
            <a:ext cx="5997575" cy="36131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Excel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riori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ad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era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res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tren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entre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ént</a:t>
            </a:r>
            <a:r>
              <a:rPr dirty="0" smtClean="0" sz="1100" spc="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sis,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mo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ej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88288" y="4774310"/>
            <a:ext cx="587375" cy="52895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Fórm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mtClean="0" sz="1100">
                <a:latin typeface="Calibri"/>
                <a:cs typeface="Calibri"/>
              </a:rPr>
              <a:t>=</a:t>
            </a:r>
            <a:r>
              <a:rPr dirty="0" smtClean="0" sz="1100" spc="5">
                <a:latin typeface="Calibri"/>
                <a:cs typeface="Calibri"/>
              </a:rPr>
              <a:t>6</a:t>
            </a:r>
            <a:r>
              <a:rPr dirty="0" smtClean="0" sz="1100" spc="-10">
                <a:latin typeface="Calibri"/>
                <a:cs typeface="Calibri"/>
              </a:rPr>
              <a:t>+</a:t>
            </a:r>
            <a:r>
              <a:rPr dirty="0" smtClean="0" sz="1100" spc="0">
                <a:latin typeface="Calibri"/>
                <a:cs typeface="Calibri"/>
              </a:rPr>
              <a:t>2</a:t>
            </a:r>
            <a:r>
              <a:rPr dirty="0" smtClean="0" sz="1100" spc="-10">
                <a:latin typeface="Calibri"/>
                <a:cs typeface="Calibri"/>
              </a:rPr>
              <a:t>1</a:t>
            </a:r>
            <a:r>
              <a:rPr dirty="0" smtClean="0" sz="1100" spc="0">
                <a:latin typeface="Calibri"/>
                <a:cs typeface="Calibri"/>
              </a:rPr>
              <a:t>/3</a:t>
            </a:r>
            <a:endParaRPr sz="11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25"/>
              </a:spcBef>
            </a:pPr>
            <a:r>
              <a:rPr dirty="0" smtClean="0" sz="1100">
                <a:latin typeface="Calibri"/>
                <a:cs typeface="Calibri"/>
              </a:rPr>
              <a:t>=(6</a:t>
            </a:r>
            <a:r>
              <a:rPr dirty="0" smtClean="0" sz="1100" spc="-10">
                <a:latin typeface="Calibri"/>
                <a:cs typeface="Calibri"/>
              </a:rPr>
              <a:t>+</a:t>
            </a:r>
            <a:r>
              <a:rPr dirty="0" smtClean="0" sz="1100" spc="0">
                <a:latin typeface="Calibri"/>
                <a:cs typeface="Calibri"/>
              </a:rPr>
              <a:t>2</a:t>
            </a:r>
            <a:r>
              <a:rPr dirty="0" smtClean="0" sz="1100" spc="-10">
                <a:latin typeface="Calibri"/>
                <a:cs typeface="Calibri"/>
              </a:rPr>
              <a:t>1</a:t>
            </a:r>
            <a:r>
              <a:rPr dirty="0" smtClean="0" sz="1100" spc="0">
                <a:latin typeface="Calibri"/>
                <a:cs typeface="Calibri"/>
              </a:rPr>
              <a:t>)</a:t>
            </a:r>
            <a:r>
              <a:rPr dirty="0" smtClean="0" sz="1100" spc="-5">
                <a:latin typeface="Calibri"/>
                <a:cs typeface="Calibri"/>
              </a:rPr>
              <a:t>/</a:t>
            </a:r>
            <a:r>
              <a:rPr dirty="0" smtClean="0" sz="1100" spc="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787398" y="4771293"/>
            <a:ext cx="593725" cy="5321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203200" marR="12700" indent="-19050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Resulta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13</a:t>
            </a:r>
            <a:endParaRPr sz="1100">
              <a:latin typeface="Calibri"/>
              <a:cs typeface="Calibri"/>
            </a:endParaRPr>
          </a:p>
          <a:p>
            <a:pPr algn="ctr" marL="27305">
              <a:lnSpc>
                <a:spcPct val="100000"/>
              </a:lnSpc>
              <a:spcBef>
                <a:spcPts val="25"/>
              </a:spcBef>
            </a:pPr>
            <a:r>
              <a:rPr dirty="0" smtClean="0" sz="1100"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882700" y="5636640"/>
            <a:ext cx="6008497" cy="309372"/>
          </a:xfrm>
          <a:custGeom>
            <a:avLst/>
            <a:gdLst/>
            <a:ahLst/>
            <a:cxnLst/>
            <a:rect l="l" t="t" r="r" b="b"/>
            <a:pathLst>
              <a:path w="6008497" h="309372">
                <a:moveTo>
                  <a:pt x="0" y="309372"/>
                </a:moveTo>
                <a:lnTo>
                  <a:pt x="6008497" y="309372"/>
                </a:lnTo>
                <a:lnTo>
                  <a:pt x="6008497" y="0"/>
                </a:lnTo>
                <a:lnTo>
                  <a:pt x="0" y="0"/>
                </a:lnTo>
                <a:lnTo>
                  <a:pt x="0" y="309372"/>
                </a:lnTo>
                <a:close/>
              </a:path>
            </a:pathLst>
          </a:custGeom>
          <a:solidFill>
            <a:srgbClr val="92CD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888288" y="5623433"/>
            <a:ext cx="2027555" cy="3308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00">
                <a:latin typeface="Calibri"/>
                <a:cs typeface="Calibri"/>
              </a:rPr>
              <a:t>DISE</a:t>
            </a:r>
            <a:r>
              <a:rPr dirty="0" smtClean="0" sz="2000" spc="-20">
                <a:latin typeface="Calibri"/>
                <a:cs typeface="Calibri"/>
              </a:rPr>
              <a:t>Ñ</a:t>
            </a:r>
            <a:r>
              <a:rPr dirty="0" smtClean="0" sz="2000" spc="0">
                <a:latin typeface="Calibri"/>
                <a:cs typeface="Calibri"/>
              </a:rPr>
              <a:t>O</a:t>
            </a:r>
            <a:r>
              <a:rPr dirty="0" smtClean="0" sz="2000" spc="5">
                <a:latin typeface="Calibri"/>
                <a:cs typeface="Calibri"/>
              </a:rPr>
              <a:t> </a:t>
            </a:r>
            <a:r>
              <a:rPr dirty="0" smtClean="0" sz="2000" spc="-10">
                <a:latin typeface="Calibri"/>
                <a:cs typeface="Calibri"/>
              </a:rPr>
              <a:t>D</a:t>
            </a:r>
            <a:r>
              <a:rPr dirty="0" smtClean="0" sz="2000" spc="0">
                <a:latin typeface="Calibri"/>
                <a:cs typeface="Calibri"/>
              </a:rPr>
              <a:t>E </a:t>
            </a:r>
            <a:r>
              <a:rPr dirty="0" smtClean="0" sz="2000" spc="-15">
                <a:latin typeface="Calibri"/>
                <a:cs typeface="Calibri"/>
              </a:rPr>
              <a:t>P</a:t>
            </a:r>
            <a:r>
              <a:rPr dirty="0" smtClean="0" sz="2000" spc="-10">
                <a:latin typeface="Calibri"/>
                <a:cs typeface="Calibri"/>
              </a:rPr>
              <a:t>A</a:t>
            </a:r>
            <a:r>
              <a:rPr dirty="0" smtClean="0" sz="2000" spc="0">
                <a:latin typeface="Calibri"/>
                <a:cs typeface="Calibri"/>
              </a:rPr>
              <a:t>GINA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888288" y="6079063"/>
            <a:ext cx="5998210" cy="10033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2700">
              <a:lnSpc>
                <a:spcPct val="117300"/>
              </a:lnSpc>
            </a:pPr>
            <a:r>
              <a:rPr dirty="0" smtClean="0" sz="1100">
                <a:latin typeface="Calibri"/>
                <a:cs typeface="Calibri"/>
              </a:rPr>
              <a:t>En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tas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eden ca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iar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encia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res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ja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álc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lo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act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 en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ár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aj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: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á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a,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icar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sea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are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can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enca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eza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ren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lo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así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mo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ríc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ja,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car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már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es,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ed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cir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cr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0">
                <a:latin typeface="Calibri"/>
                <a:cs typeface="Calibri"/>
              </a:rPr>
              <a:t> escala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(%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 t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20">
                <a:latin typeface="Calibri"/>
                <a:cs typeface="Calibri"/>
              </a:rPr>
              <a:t>ñ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al)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á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ea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res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. 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ca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2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util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ti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j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iferentes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l t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20">
                <a:latin typeface="Calibri"/>
                <a:cs typeface="Calibri"/>
              </a:rPr>
              <a:t>ñ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ta,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ción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560830" y="8624011"/>
            <a:ext cx="429768" cy="172212"/>
          </a:xfrm>
          <a:custGeom>
            <a:avLst/>
            <a:gdLst/>
            <a:ahLst/>
            <a:cxnLst/>
            <a:rect l="l" t="t" r="r" b="b"/>
            <a:pathLst>
              <a:path w="429768" h="172211">
                <a:moveTo>
                  <a:pt x="0" y="172211"/>
                </a:moveTo>
                <a:lnTo>
                  <a:pt x="429768" y="172211"/>
                </a:lnTo>
                <a:lnTo>
                  <a:pt x="429768" y="0"/>
                </a:lnTo>
                <a:lnTo>
                  <a:pt x="0" y="0"/>
                </a:lnTo>
                <a:lnTo>
                  <a:pt x="0" y="172211"/>
                </a:lnTo>
                <a:close/>
              </a:path>
            </a:pathLst>
          </a:custGeom>
          <a:solidFill>
            <a:srgbClr val="42703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888288" y="7871683"/>
            <a:ext cx="5999480" cy="934719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18200"/>
              </a:lnSpc>
            </a:pPr>
            <a:r>
              <a:rPr dirty="0" smtClean="0" sz="1100">
                <a:latin typeface="Calibri"/>
                <a:cs typeface="Calibri"/>
              </a:rPr>
              <a:t>La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fi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rac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la 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resi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ja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cálc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ace en la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esta</a:t>
            </a:r>
            <a:r>
              <a:rPr dirty="0" smtClean="0" sz="1100" spc="-5">
                <a:latin typeface="Calibri"/>
                <a:cs typeface="Calibri"/>
              </a:rPr>
              <a:t>ñ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Dis</a:t>
            </a:r>
            <a:r>
              <a:rPr dirty="0" smtClean="0" sz="1100" spc="-5" b="1">
                <a:latin typeface="Calibri"/>
                <a:cs typeface="Calibri"/>
              </a:rPr>
              <a:t>e</a:t>
            </a:r>
            <a:r>
              <a:rPr dirty="0" smtClean="0" sz="1100" spc="-5" b="1">
                <a:latin typeface="Calibri"/>
                <a:cs typeface="Calibri"/>
              </a:rPr>
              <a:t>ñ</a:t>
            </a:r>
            <a:r>
              <a:rPr dirty="0" smtClean="0" sz="1100" spc="0" b="1">
                <a:latin typeface="Calibri"/>
                <a:cs typeface="Calibri"/>
              </a:rPr>
              <a:t>o</a:t>
            </a:r>
            <a:r>
              <a:rPr dirty="0" smtClean="0" sz="1100" spc="5" b="1">
                <a:latin typeface="Calibri"/>
                <a:cs typeface="Calibri"/>
              </a:rPr>
              <a:t> </a:t>
            </a:r>
            <a:r>
              <a:rPr dirty="0" smtClean="0" sz="1100" spc="-5" b="1">
                <a:latin typeface="Calibri"/>
                <a:cs typeface="Calibri"/>
              </a:rPr>
              <a:t>d</a:t>
            </a:r>
            <a:r>
              <a:rPr dirty="0" smtClean="0" sz="1100" spc="0" b="1">
                <a:latin typeface="Calibri"/>
                <a:cs typeface="Calibri"/>
              </a:rPr>
              <a:t>e</a:t>
            </a:r>
            <a:r>
              <a:rPr dirty="0" smtClean="0" sz="1100" spc="-5" b="1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P</a:t>
            </a:r>
            <a:r>
              <a:rPr dirty="0" smtClean="0" sz="1100" spc="-5" b="1">
                <a:latin typeface="Calibri"/>
                <a:cs typeface="Calibri"/>
              </a:rPr>
              <a:t>á</a:t>
            </a:r>
            <a:r>
              <a:rPr dirty="0" smtClean="0" sz="1100" spc="-10" b="1">
                <a:latin typeface="Calibri"/>
                <a:cs typeface="Calibri"/>
              </a:rPr>
              <a:t>g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0" b="1">
                <a:latin typeface="Calibri"/>
                <a:cs typeface="Calibri"/>
              </a:rPr>
              <a:t>a</a:t>
            </a:r>
            <a:r>
              <a:rPr dirty="0" smtClean="0" sz="1100" spc="15" b="1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</a:t>
            </a:r>
            <a:r>
              <a:rPr dirty="0" smtClean="0" sz="1100" spc="0" b="1">
                <a:latin typeface="Calibri"/>
                <a:cs typeface="Calibri"/>
              </a:rPr>
              <a:t>C</a:t>
            </a:r>
            <a:r>
              <a:rPr dirty="0" smtClean="0" sz="1100" spc="-5" b="1">
                <a:latin typeface="Calibri"/>
                <a:cs typeface="Calibri"/>
              </a:rPr>
              <a:t>o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0" b="1">
                <a:latin typeface="Calibri"/>
                <a:cs typeface="Calibri"/>
              </a:rPr>
              <a:t>f</a:t>
            </a:r>
            <a:r>
              <a:rPr dirty="0" smtClean="0" sz="1100" spc="-10" b="1">
                <a:latin typeface="Calibri"/>
                <a:cs typeface="Calibri"/>
              </a:rPr>
              <a:t>i</a:t>
            </a:r>
            <a:r>
              <a:rPr dirty="0" smtClean="0" sz="1100" spc="0" b="1">
                <a:latin typeface="Calibri"/>
                <a:cs typeface="Calibri"/>
              </a:rPr>
              <a:t>g</a:t>
            </a:r>
            <a:r>
              <a:rPr dirty="0" smtClean="0" sz="1100" spc="-5" b="1">
                <a:latin typeface="Calibri"/>
                <a:cs typeface="Calibri"/>
              </a:rPr>
              <a:t>u</a:t>
            </a:r>
            <a:r>
              <a:rPr dirty="0" smtClean="0" sz="1100" spc="0" b="1">
                <a:latin typeface="Calibri"/>
                <a:cs typeface="Calibri"/>
              </a:rPr>
              <a:t>r</a:t>
            </a:r>
            <a:r>
              <a:rPr dirty="0" smtClean="0" sz="1100" spc="-20" b="1">
                <a:latin typeface="Calibri"/>
                <a:cs typeface="Calibri"/>
              </a:rPr>
              <a:t>a</a:t>
            </a:r>
            <a:r>
              <a:rPr dirty="0" smtClean="0" sz="1100" spc="5" b="1">
                <a:latin typeface="Calibri"/>
                <a:cs typeface="Calibri"/>
              </a:rPr>
              <a:t>c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-5" b="1">
                <a:latin typeface="Calibri"/>
                <a:cs typeface="Calibri"/>
              </a:rPr>
              <a:t>ó</a:t>
            </a:r>
            <a:r>
              <a:rPr dirty="0" smtClean="0" sz="1100" spc="0" b="1">
                <a:latin typeface="Calibri"/>
                <a:cs typeface="Calibri"/>
              </a:rPr>
              <a:t>n</a:t>
            </a:r>
            <a:r>
              <a:rPr dirty="0" smtClean="0" sz="1100" spc="-5" b="1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de</a:t>
            </a:r>
            <a:r>
              <a:rPr dirty="0" smtClean="0" sz="1100" spc="-15" b="1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P</a:t>
            </a:r>
            <a:r>
              <a:rPr dirty="0" smtClean="0" sz="1100" spc="-5" b="1">
                <a:latin typeface="Calibri"/>
                <a:cs typeface="Calibri"/>
              </a:rPr>
              <a:t>á</a:t>
            </a:r>
            <a:r>
              <a:rPr dirty="0" smtClean="0" sz="1100" spc="0" b="1">
                <a:latin typeface="Calibri"/>
                <a:cs typeface="Calibri"/>
              </a:rPr>
              <a:t>gi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-10" b="1">
                <a:latin typeface="Calibri"/>
                <a:cs typeface="Calibri"/>
              </a:rPr>
              <a:t>a</a:t>
            </a:r>
            <a:r>
              <a:rPr dirty="0" smtClean="0" sz="1100" spc="0" b="1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33"/>
              </a:spcBef>
            </a:pPr>
            <a:endParaRPr sz="950"/>
          </a:p>
          <a:p>
            <a:pPr marL="12700" marR="15240">
              <a:lnSpc>
                <a:spcPct val="117300"/>
              </a:lnSpc>
            </a:pPr>
            <a:r>
              <a:rPr dirty="0" smtClean="0" sz="1100">
                <a:latin typeface="Calibri"/>
                <a:cs typeface="Calibri"/>
              </a:rPr>
              <a:t>En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Excel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2</a:t>
            </a:r>
            <a:r>
              <a:rPr dirty="0" smtClean="0" sz="1100" spc="-10">
                <a:latin typeface="Calibri"/>
                <a:cs typeface="Calibri"/>
              </a:rPr>
              <a:t>0</a:t>
            </a:r>
            <a:r>
              <a:rPr dirty="0" smtClean="0" sz="1100" spc="0">
                <a:latin typeface="Calibri"/>
                <a:cs typeface="Calibri"/>
              </a:rPr>
              <a:t>13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ene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ce</a:t>
            </a:r>
            <a:r>
              <a:rPr dirty="0" smtClean="0" sz="1100" spc="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fi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ración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á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selecc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rimir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ac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r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clic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esta</a:t>
            </a:r>
            <a:r>
              <a:rPr dirty="0" smtClean="0" sz="1100" spc="-5">
                <a:latin typeface="Calibri"/>
                <a:cs typeface="Calibri"/>
              </a:rPr>
              <a:t>ñ</a:t>
            </a:r>
            <a:r>
              <a:rPr dirty="0" smtClean="0" sz="1100" spc="0">
                <a:latin typeface="Calibri"/>
                <a:cs typeface="Calibri"/>
              </a:rPr>
              <a:t>a de </a:t>
            </a:r>
            <a:r>
              <a:rPr dirty="0" smtClean="0" sz="1100" spc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100" spc="-20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0">
                <a:solidFill>
                  <a:srgbClr val="FFFFFF"/>
                </a:solidFill>
                <a:latin typeface="Calibri"/>
                <a:cs typeface="Calibri"/>
              </a:rPr>
              <a:t>ch</a:t>
            </a:r>
            <a:r>
              <a:rPr dirty="0" smtClean="0" sz="1100" spc="-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-1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mtClean="0" sz="1100" spc="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900683" y="7223759"/>
            <a:ext cx="5967984" cy="5257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988" y="449580"/>
            <a:ext cx="5229733" cy="65531"/>
          </a:xfrm>
          <a:custGeom>
            <a:avLst/>
            <a:gdLst/>
            <a:ahLst/>
            <a:cxnLst/>
            <a:rect l="l" t="t" r="r" b="b"/>
            <a:pathLst>
              <a:path w="5229733" h="65531">
                <a:moveTo>
                  <a:pt x="0" y="65531"/>
                </a:moveTo>
                <a:lnTo>
                  <a:pt x="5229733" y="65531"/>
                </a:lnTo>
                <a:lnTo>
                  <a:pt x="5229733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900988" y="515112"/>
            <a:ext cx="68580" cy="170688"/>
          </a:xfrm>
          <a:custGeom>
            <a:avLst/>
            <a:gdLst/>
            <a:ahLst/>
            <a:cxnLst/>
            <a:rect l="l" t="t" r="r" b="b"/>
            <a:pathLst>
              <a:path w="68580" h="170688">
                <a:moveTo>
                  <a:pt x="0" y="170688"/>
                </a:moveTo>
                <a:lnTo>
                  <a:pt x="68580" y="170688"/>
                </a:lnTo>
                <a:lnTo>
                  <a:pt x="68580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6062217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900988" y="685800"/>
            <a:ext cx="5229733" cy="65531"/>
          </a:xfrm>
          <a:custGeom>
            <a:avLst/>
            <a:gdLst/>
            <a:ahLst/>
            <a:cxnLst/>
            <a:rect l="l" t="t" r="r" b="b"/>
            <a:pathLst>
              <a:path w="5229733" h="65531">
                <a:moveTo>
                  <a:pt x="0" y="65531"/>
                </a:moveTo>
                <a:lnTo>
                  <a:pt x="5229733" y="65531"/>
                </a:lnTo>
                <a:lnTo>
                  <a:pt x="5229733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69568" y="515112"/>
            <a:ext cx="5092573" cy="170688"/>
          </a:xfrm>
          <a:custGeom>
            <a:avLst/>
            <a:gdLst/>
            <a:ahLst/>
            <a:cxnLst/>
            <a:rect l="l" t="t" r="r" b="b"/>
            <a:pathLst>
              <a:path w="5092573" h="170688">
                <a:moveTo>
                  <a:pt x="0" y="170688"/>
                </a:moveTo>
                <a:lnTo>
                  <a:pt x="5092573" y="170688"/>
                </a:lnTo>
                <a:lnTo>
                  <a:pt x="5092573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6130797" y="449580"/>
            <a:ext cx="922020" cy="65531"/>
          </a:xfrm>
          <a:custGeom>
            <a:avLst/>
            <a:gdLst/>
            <a:ahLst/>
            <a:cxnLst/>
            <a:rect l="l" t="t" r="r" b="b"/>
            <a:pathLst>
              <a:path w="922020" h="65531">
                <a:moveTo>
                  <a:pt x="0" y="65531"/>
                </a:moveTo>
                <a:lnTo>
                  <a:pt x="922020" y="65531"/>
                </a:lnTo>
                <a:lnTo>
                  <a:pt x="922020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6130797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6984238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6130797" y="685800"/>
            <a:ext cx="922020" cy="65531"/>
          </a:xfrm>
          <a:custGeom>
            <a:avLst/>
            <a:gdLst/>
            <a:ahLst/>
            <a:cxnLst/>
            <a:rect l="l" t="t" r="r" b="b"/>
            <a:pathLst>
              <a:path w="922020" h="65531">
                <a:moveTo>
                  <a:pt x="0" y="65531"/>
                </a:moveTo>
                <a:lnTo>
                  <a:pt x="922020" y="65531"/>
                </a:lnTo>
                <a:lnTo>
                  <a:pt x="922020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6199378" y="515112"/>
            <a:ext cx="784859" cy="170688"/>
          </a:xfrm>
          <a:custGeom>
            <a:avLst/>
            <a:gdLst/>
            <a:ahLst/>
            <a:cxnLst/>
            <a:rect l="l" t="t" r="r" b="b"/>
            <a:pathLst>
              <a:path w="784859" h="170688">
                <a:moveTo>
                  <a:pt x="0" y="170688"/>
                </a:moveTo>
                <a:lnTo>
                  <a:pt x="784859" y="170688"/>
                </a:lnTo>
                <a:lnTo>
                  <a:pt x="78485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900988" y="9171888"/>
            <a:ext cx="6153226" cy="0"/>
          </a:xfrm>
          <a:custGeom>
            <a:avLst/>
            <a:gdLst/>
            <a:ahLst/>
            <a:cxnLst/>
            <a:rect l="l" t="t" r="r" b="b"/>
            <a:pathLst>
              <a:path w="6153226" h="0">
                <a:moveTo>
                  <a:pt x="0" y="0"/>
                </a:moveTo>
                <a:lnTo>
                  <a:pt x="6153226" y="0"/>
                </a:lnTo>
              </a:path>
            </a:pathLst>
          </a:custGeom>
          <a:ln w="393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537208" y="9190938"/>
            <a:ext cx="0" cy="248412"/>
          </a:xfrm>
          <a:custGeom>
            <a:avLst/>
            <a:gdLst/>
            <a:ahLst/>
            <a:cxnLst/>
            <a:rect l="l" t="t" r="r" b="b"/>
            <a:pathLst>
              <a:path w="0" h="248411">
                <a:moveTo>
                  <a:pt x="0" y="0"/>
                </a:moveTo>
                <a:lnTo>
                  <a:pt x="0" y="248411"/>
                </a:lnTo>
              </a:path>
            </a:pathLst>
          </a:custGeom>
          <a:ln w="39370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88288" y="506476"/>
            <a:ext cx="6110605" cy="11849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2976880">
              <a:lnSpc>
                <a:spcPct val="100000"/>
              </a:lnSpc>
              <a:tabLst>
                <a:tab pos="5953760" algn="l"/>
              </a:tabLst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TUT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AL 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CRO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2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13	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17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850"/>
              </a:lnSpc>
              <a:spcBef>
                <a:spcPts val="15"/>
              </a:spcBef>
            </a:pPr>
            <a:endParaRPr sz="85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dirty="0" smtClean="0" sz="1600" spc="-10">
                <a:solidFill>
                  <a:srgbClr val="4F81BC"/>
                </a:solidFill>
                <a:latin typeface="Calibri"/>
                <a:cs typeface="Calibri"/>
              </a:rPr>
              <a:t>Configu</a:t>
            </a:r>
            <a:r>
              <a:rPr dirty="0" smtClean="0" sz="1600" spc="-15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600" spc="-10">
                <a:solidFill>
                  <a:srgbClr val="4F81BC"/>
                </a:solidFill>
                <a:latin typeface="Calibri"/>
                <a:cs typeface="Calibri"/>
              </a:rPr>
              <a:t>ación</a:t>
            </a:r>
            <a:r>
              <a:rPr dirty="0" smtClean="0" sz="1600" spc="-5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4F81BC"/>
                </a:solidFill>
                <a:latin typeface="Calibri"/>
                <a:cs typeface="Calibri"/>
              </a:rPr>
              <a:t>de</a:t>
            </a:r>
            <a:r>
              <a:rPr dirty="0" smtClean="0" sz="1600" spc="-5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600" spc="0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600" spc="-10">
                <a:solidFill>
                  <a:srgbClr val="4F81BC"/>
                </a:solidFill>
                <a:latin typeface="Calibri"/>
                <a:cs typeface="Calibri"/>
              </a:rPr>
              <a:t>á</a:t>
            </a:r>
            <a:r>
              <a:rPr dirty="0" smtClean="0" sz="1600" spc="-5">
                <a:solidFill>
                  <a:srgbClr val="4F81BC"/>
                </a:solidFill>
                <a:latin typeface="Calibri"/>
                <a:cs typeface="Calibri"/>
              </a:rPr>
              <a:t>g</a:t>
            </a:r>
            <a:r>
              <a:rPr dirty="0" smtClean="0" sz="1600" spc="-10">
                <a:solidFill>
                  <a:srgbClr val="4F81BC"/>
                </a:solidFill>
                <a:latin typeface="Calibri"/>
                <a:cs typeface="Calibri"/>
              </a:rPr>
              <a:t>ina</a:t>
            </a:r>
            <a:endParaRPr sz="16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76"/>
              </a:spcBef>
            </a:pPr>
            <a:endParaRPr sz="1300"/>
          </a:p>
          <a:p>
            <a:pPr marL="12700" marR="123189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El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ici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iá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ste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va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iá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var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stañas,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les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 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entr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 las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l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s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183892" y="2214372"/>
            <a:ext cx="1316735" cy="16306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3677411" y="2395727"/>
            <a:ext cx="1050036" cy="14569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821935" y="1853183"/>
            <a:ext cx="766572" cy="19964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025139" y="4023359"/>
            <a:ext cx="1748027" cy="10043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400555" y="5233415"/>
            <a:ext cx="1324356" cy="82753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2828544" y="5233415"/>
            <a:ext cx="1418844" cy="8275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4352544" y="5202935"/>
            <a:ext cx="2011679" cy="84886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2609088" y="6231635"/>
            <a:ext cx="2545080" cy="282244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4667250" y="6634751"/>
            <a:ext cx="211724" cy="146205"/>
          </a:xfrm>
          <a:custGeom>
            <a:avLst/>
            <a:gdLst/>
            <a:ahLst/>
            <a:cxnLst/>
            <a:rect l="l" t="t" r="r" b="b"/>
            <a:pathLst>
              <a:path w="211724" h="146205">
                <a:moveTo>
                  <a:pt x="0" y="73134"/>
                </a:moveTo>
                <a:lnTo>
                  <a:pt x="19908" y="30426"/>
                </a:lnTo>
                <a:lnTo>
                  <a:pt x="55859" y="8646"/>
                </a:lnTo>
                <a:lnTo>
                  <a:pt x="103571" y="0"/>
                </a:lnTo>
                <a:lnTo>
                  <a:pt x="120912" y="900"/>
                </a:lnTo>
                <a:lnTo>
                  <a:pt x="166470" y="13365"/>
                </a:lnTo>
                <a:lnTo>
                  <a:pt x="198419" y="37562"/>
                </a:lnTo>
                <a:lnTo>
                  <a:pt x="211724" y="69749"/>
                </a:lnTo>
                <a:lnTo>
                  <a:pt x="210446" y="82170"/>
                </a:lnTo>
                <a:lnTo>
                  <a:pt x="182454" y="123237"/>
                </a:lnTo>
                <a:lnTo>
                  <a:pt x="143023" y="141637"/>
                </a:lnTo>
                <a:lnTo>
                  <a:pt x="110949" y="146205"/>
                </a:lnTo>
                <a:lnTo>
                  <a:pt x="93199" y="145351"/>
                </a:lnTo>
                <a:lnTo>
                  <a:pt x="46902" y="133316"/>
                </a:lnTo>
                <a:lnTo>
                  <a:pt x="14462" y="109845"/>
                </a:lnTo>
                <a:lnTo>
                  <a:pt x="0" y="73134"/>
                </a:lnTo>
                <a:close/>
              </a:path>
            </a:pathLst>
          </a:custGeom>
          <a:ln w="25908">
            <a:solidFill>
              <a:srgbClr val="385D8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5244084" y="6510528"/>
            <a:ext cx="527303" cy="335280"/>
          </a:xfrm>
          <a:custGeom>
            <a:avLst/>
            <a:gdLst/>
            <a:ahLst/>
            <a:cxnLst/>
            <a:rect l="l" t="t" r="r" b="b"/>
            <a:pathLst>
              <a:path w="527303" h="335279">
                <a:moveTo>
                  <a:pt x="0" y="335280"/>
                </a:moveTo>
                <a:lnTo>
                  <a:pt x="527303" y="335280"/>
                </a:lnTo>
                <a:lnTo>
                  <a:pt x="527303" y="0"/>
                </a:lnTo>
                <a:lnTo>
                  <a:pt x="0" y="0"/>
                </a:lnTo>
                <a:lnTo>
                  <a:pt x="0" y="335280"/>
                </a:lnTo>
                <a:close/>
              </a:path>
            </a:pathLst>
          </a:custGeom>
          <a:ln w="6096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 txBox="1"/>
          <p:nvPr/>
        </p:nvSpPr>
        <p:spPr>
          <a:xfrm>
            <a:off x="5326760" y="6533738"/>
            <a:ext cx="290195" cy="2705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18600"/>
              </a:lnSpc>
            </a:pPr>
            <a:r>
              <a:rPr dirty="0" smtClean="0" sz="700" spc="-5">
                <a:latin typeface="Calibri"/>
                <a:cs typeface="Calibri"/>
              </a:rPr>
              <a:t>A</a:t>
            </a:r>
            <a:r>
              <a:rPr dirty="0" smtClean="0" sz="700" spc="-15">
                <a:latin typeface="Calibri"/>
                <a:cs typeface="Calibri"/>
              </a:rPr>
              <a:t>b</a:t>
            </a:r>
            <a:r>
              <a:rPr dirty="0" smtClean="0" sz="700" spc="-10">
                <a:latin typeface="Calibri"/>
                <a:cs typeface="Calibri"/>
              </a:rPr>
              <a:t>r</a:t>
            </a:r>
            <a:r>
              <a:rPr dirty="0" smtClean="0" sz="700" spc="-5">
                <a:latin typeface="Calibri"/>
                <a:cs typeface="Calibri"/>
              </a:rPr>
              <a:t>e</a:t>
            </a:r>
            <a:r>
              <a:rPr dirty="0" smtClean="0" sz="700" spc="-5">
                <a:latin typeface="Calibri"/>
                <a:cs typeface="Calibri"/>
              </a:rPr>
              <a:t> </a:t>
            </a:r>
            <a:r>
              <a:rPr dirty="0" smtClean="0" sz="700" spc="-5">
                <a:latin typeface="Calibri"/>
                <a:cs typeface="Calibri"/>
              </a:rPr>
              <a:t>el</a:t>
            </a:r>
            <a:r>
              <a:rPr dirty="0" smtClean="0" sz="700" spc="-5">
                <a:latin typeface="Calibri"/>
                <a:cs typeface="Calibri"/>
              </a:rPr>
              <a:t> </a:t>
            </a:r>
            <a:r>
              <a:rPr dirty="0" smtClean="0" sz="700" spc="-15">
                <a:latin typeface="Calibri"/>
                <a:cs typeface="Calibri"/>
              </a:rPr>
              <a:t>d</a:t>
            </a:r>
            <a:r>
              <a:rPr dirty="0" smtClean="0" sz="700" spc="-10">
                <a:latin typeface="Calibri"/>
                <a:cs typeface="Calibri"/>
              </a:rPr>
              <a:t>i</a:t>
            </a:r>
            <a:r>
              <a:rPr dirty="0" smtClean="0" sz="700" spc="-5">
                <a:latin typeface="Calibri"/>
                <a:cs typeface="Calibri"/>
              </a:rPr>
              <a:t>á</a:t>
            </a:r>
            <a:r>
              <a:rPr dirty="0" smtClean="0" sz="700" spc="-10">
                <a:latin typeface="Calibri"/>
                <a:cs typeface="Calibri"/>
              </a:rPr>
              <a:t>l</a:t>
            </a:r>
            <a:r>
              <a:rPr dirty="0" smtClean="0" sz="700" spc="10">
                <a:latin typeface="Calibri"/>
                <a:cs typeface="Calibri"/>
              </a:rPr>
              <a:t>o</a:t>
            </a:r>
            <a:r>
              <a:rPr dirty="0" smtClean="0" sz="700" spc="-10">
                <a:latin typeface="Calibri"/>
                <a:cs typeface="Calibri"/>
              </a:rPr>
              <a:t>g</a:t>
            </a:r>
            <a:r>
              <a:rPr dirty="0" smtClean="0" sz="700" spc="-5">
                <a:latin typeface="Calibri"/>
                <a:cs typeface="Calibri"/>
              </a:rPr>
              <a:t>o</a:t>
            </a:r>
            <a:endParaRPr sz="700">
              <a:latin typeface="Calibri"/>
              <a:cs typeface="Calibri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988" y="449580"/>
            <a:ext cx="5229733" cy="65531"/>
          </a:xfrm>
          <a:custGeom>
            <a:avLst/>
            <a:gdLst/>
            <a:ahLst/>
            <a:cxnLst/>
            <a:rect l="l" t="t" r="r" b="b"/>
            <a:pathLst>
              <a:path w="5229733" h="65531">
                <a:moveTo>
                  <a:pt x="0" y="65531"/>
                </a:moveTo>
                <a:lnTo>
                  <a:pt x="5229733" y="65531"/>
                </a:lnTo>
                <a:lnTo>
                  <a:pt x="5229733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900988" y="515112"/>
            <a:ext cx="68580" cy="170688"/>
          </a:xfrm>
          <a:custGeom>
            <a:avLst/>
            <a:gdLst/>
            <a:ahLst/>
            <a:cxnLst/>
            <a:rect l="l" t="t" r="r" b="b"/>
            <a:pathLst>
              <a:path w="68580" h="170688">
                <a:moveTo>
                  <a:pt x="0" y="170688"/>
                </a:moveTo>
                <a:lnTo>
                  <a:pt x="68580" y="170688"/>
                </a:lnTo>
                <a:lnTo>
                  <a:pt x="68580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6062217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900988" y="685800"/>
            <a:ext cx="5229733" cy="65531"/>
          </a:xfrm>
          <a:custGeom>
            <a:avLst/>
            <a:gdLst/>
            <a:ahLst/>
            <a:cxnLst/>
            <a:rect l="l" t="t" r="r" b="b"/>
            <a:pathLst>
              <a:path w="5229733" h="65531">
                <a:moveTo>
                  <a:pt x="0" y="65531"/>
                </a:moveTo>
                <a:lnTo>
                  <a:pt x="5229733" y="65531"/>
                </a:lnTo>
                <a:lnTo>
                  <a:pt x="5229733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69568" y="515112"/>
            <a:ext cx="5092573" cy="170688"/>
          </a:xfrm>
          <a:custGeom>
            <a:avLst/>
            <a:gdLst/>
            <a:ahLst/>
            <a:cxnLst/>
            <a:rect l="l" t="t" r="r" b="b"/>
            <a:pathLst>
              <a:path w="5092573" h="170688">
                <a:moveTo>
                  <a:pt x="0" y="170688"/>
                </a:moveTo>
                <a:lnTo>
                  <a:pt x="5092573" y="170688"/>
                </a:lnTo>
                <a:lnTo>
                  <a:pt x="5092573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852798" y="506476"/>
            <a:ext cx="222377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TUT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AL 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CRO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2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30797" y="449580"/>
            <a:ext cx="922020" cy="65531"/>
          </a:xfrm>
          <a:custGeom>
            <a:avLst/>
            <a:gdLst/>
            <a:ahLst/>
            <a:cxnLst/>
            <a:rect l="l" t="t" r="r" b="b"/>
            <a:pathLst>
              <a:path w="922020" h="65531">
                <a:moveTo>
                  <a:pt x="0" y="65531"/>
                </a:moveTo>
                <a:lnTo>
                  <a:pt x="922020" y="65531"/>
                </a:lnTo>
                <a:lnTo>
                  <a:pt x="922020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6130797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6984238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6130797" y="685800"/>
            <a:ext cx="922020" cy="65531"/>
          </a:xfrm>
          <a:custGeom>
            <a:avLst/>
            <a:gdLst/>
            <a:ahLst/>
            <a:cxnLst/>
            <a:rect l="l" t="t" r="r" b="b"/>
            <a:pathLst>
              <a:path w="922020" h="65531">
                <a:moveTo>
                  <a:pt x="0" y="65531"/>
                </a:moveTo>
                <a:lnTo>
                  <a:pt x="922020" y="65531"/>
                </a:lnTo>
                <a:lnTo>
                  <a:pt x="922020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6199378" y="515112"/>
            <a:ext cx="784859" cy="170688"/>
          </a:xfrm>
          <a:custGeom>
            <a:avLst/>
            <a:gdLst/>
            <a:ahLst/>
            <a:cxnLst/>
            <a:rect l="l" t="t" r="r" b="b"/>
            <a:pathLst>
              <a:path w="784859" h="170688">
                <a:moveTo>
                  <a:pt x="0" y="170688"/>
                </a:moveTo>
                <a:lnTo>
                  <a:pt x="784859" y="170688"/>
                </a:lnTo>
                <a:lnTo>
                  <a:pt x="78485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829806" y="506476"/>
            <a:ext cx="16891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18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00988" y="9171888"/>
            <a:ext cx="6153226" cy="0"/>
          </a:xfrm>
          <a:custGeom>
            <a:avLst/>
            <a:gdLst/>
            <a:ahLst/>
            <a:cxnLst/>
            <a:rect l="l" t="t" r="r" b="b"/>
            <a:pathLst>
              <a:path w="6153226" h="0">
                <a:moveTo>
                  <a:pt x="0" y="0"/>
                </a:moveTo>
                <a:lnTo>
                  <a:pt x="6153226" y="0"/>
                </a:lnTo>
              </a:path>
            </a:pathLst>
          </a:custGeom>
          <a:ln w="393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537208" y="9190938"/>
            <a:ext cx="0" cy="248412"/>
          </a:xfrm>
          <a:custGeom>
            <a:avLst/>
            <a:gdLst/>
            <a:ahLst/>
            <a:cxnLst/>
            <a:rect l="l" t="t" r="r" b="b"/>
            <a:pathLst>
              <a:path w="0" h="248411">
                <a:moveTo>
                  <a:pt x="0" y="0"/>
                </a:moveTo>
                <a:lnTo>
                  <a:pt x="0" y="248411"/>
                </a:lnTo>
              </a:path>
            </a:pathLst>
          </a:custGeom>
          <a:ln w="39370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88288" y="1051306"/>
            <a:ext cx="5998845" cy="9493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2981325">
              <a:lnSpc>
                <a:spcPct val="100000"/>
              </a:lnSpc>
            </a:pPr>
            <a:r>
              <a:rPr dirty="0" smtClean="0" sz="1600" spc="-20">
                <a:solidFill>
                  <a:srgbClr val="4F81BC"/>
                </a:solidFill>
                <a:latin typeface="Calibri"/>
                <a:cs typeface="Calibri"/>
              </a:rPr>
              <a:t>V</a:t>
            </a:r>
            <a:r>
              <a:rPr dirty="0" smtClean="0" sz="1600" spc="-10">
                <a:solidFill>
                  <a:srgbClr val="4F81BC"/>
                </a:solidFill>
                <a:latin typeface="Calibri"/>
                <a:cs typeface="Calibri"/>
              </a:rPr>
              <a:t>ista</a:t>
            </a:r>
            <a:r>
              <a:rPr dirty="0" smtClean="0" sz="1600" spc="-5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600" spc="-5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600" spc="-15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600" spc="-10">
                <a:solidFill>
                  <a:srgbClr val="4F81BC"/>
                </a:solidFill>
                <a:latin typeface="Calibri"/>
                <a:cs typeface="Calibri"/>
              </a:rPr>
              <a:t>evia</a:t>
            </a:r>
            <a:r>
              <a:rPr dirty="0" smtClean="0" sz="1600" spc="-1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4F81BC"/>
                </a:solidFill>
                <a:latin typeface="Calibri"/>
                <a:cs typeface="Calibri"/>
              </a:rPr>
              <a:t>de</a:t>
            </a:r>
            <a:r>
              <a:rPr dirty="0" smtClean="0" sz="1600" spc="-5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600" spc="5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600" spc="-10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600" spc="-10">
                <a:solidFill>
                  <a:srgbClr val="4F81BC"/>
                </a:solidFill>
                <a:latin typeface="Calibri"/>
                <a:cs typeface="Calibri"/>
              </a:rPr>
              <a:t>pr</a:t>
            </a:r>
            <a:r>
              <a:rPr dirty="0" smtClean="0" sz="1600" spc="-2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dirty="0" smtClean="0" sz="1600" spc="-10">
                <a:solidFill>
                  <a:srgbClr val="4F81BC"/>
                </a:solidFill>
                <a:latin typeface="Calibri"/>
                <a:cs typeface="Calibri"/>
              </a:rPr>
              <a:t>sión</a:t>
            </a:r>
            <a:r>
              <a:rPr dirty="0" smtClean="0" sz="1600" spc="5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dirty="0" smtClean="0" sz="1600" spc="-5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4F81BC"/>
                </a:solidFill>
                <a:latin typeface="Calibri"/>
                <a:cs typeface="Calibri"/>
              </a:rPr>
              <a:t>Imprim</a:t>
            </a:r>
            <a:r>
              <a:rPr dirty="0" smtClean="0" sz="1600" spc="10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600" spc="-10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endParaRPr sz="16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64"/>
              </a:spcBef>
            </a:pPr>
            <a:endParaRPr sz="1300"/>
          </a:p>
          <a:p>
            <a:pPr algn="just" marL="12700" marR="1270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Este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arse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B</a:t>
            </a:r>
            <a:r>
              <a:rPr dirty="0" smtClean="0" sz="1100" spc="-10" b="1">
                <a:latin typeface="Calibri"/>
                <a:cs typeface="Calibri"/>
              </a:rPr>
              <a:t>a</a:t>
            </a:r>
            <a:r>
              <a:rPr dirty="0" smtClean="0" sz="1100" spc="0" b="1">
                <a:latin typeface="Calibri"/>
                <a:cs typeface="Calibri"/>
              </a:rPr>
              <a:t>rra</a:t>
            </a:r>
            <a:r>
              <a:rPr dirty="0" smtClean="0" sz="1100" spc="-50" b="1">
                <a:latin typeface="Calibri"/>
                <a:cs typeface="Calibri"/>
              </a:rPr>
              <a:t> </a:t>
            </a:r>
            <a:r>
              <a:rPr dirty="0" smtClean="0" sz="1100" spc="-5" b="1">
                <a:latin typeface="Calibri"/>
                <a:cs typeface="Calibri"/>
              </a:rPr>
              <a:t>d</a:t>
            </a:r>
            <a:r>
              <a:rPr dirty="0" smtClean="0" sz="1100" spc="0" b="1">
                <a:latin typeface="Calibri"/>
                <a:cs typeface="Calibri"/>
              </a:rPr>
              <a:t>e</a:t>
            </a:r>
            <a:r>
              <a:rPr dirty="0" smtClean="0" sz="1100" spc="-50" b="1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H</a:t>
            </a:r>
            <a:r>
              <a:rPr dirty="0" smtClean="0" sz="1100" spc="-5" b="1">
                <a:latin typeface="Calibri"/>
                <a:cs typeface="Calibri"/>
              </a:rPr>
              <a:t>e</a:t>
            </a:r>
            <a:r>
              <a:rPr dirty="0" smtClean="0" sz="1100" spc="0" b="1">
                <a:latin typeface="Calibri"/>
                <a:cs typeface="Calibri"/>
              </a:rPr>
              <a:t>rr</a:t>
            </a:r>
            <a:r>
              <a:rPr dirty="0" smtClean="0" sz="1100" spc="-20" b="1">
                <a:latin typeface="Calibri"/>
                <a:cs typeface="Calibri"/>
              </a:rPr>
              <a:t>a</a:t>
            </a:r>
            <a:r>
              <a:rPr dirty="0" smtClean="0" sz="1100" spc="0" b="1">
                <a:latin typeface="Calibri"/>
                <a:cs typeface="Calibri"/>
              </a:rPr>
              <a:t>m</a:t>
            </a:r>
            <a:r>
              <a:rPr dirty="0" smtClean="0" sz="1100" spc="-10" b="1">
                <a:latin typeface="Calibri"/>
                <a:cs typeface="Calibri"/>
              </a:rPr>
              <a:t>i</a:t>
            </a:r>
            <a:r>
              <a:rPr dirty="0" smtClean="0" sz="1100" spc="-5" b="1">
                <a:latin typeface="Calibri"/>
                <a:cs typeface="Calibri"/>
              </a:rPr>
              <a:t>e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0" b="1">
                <a:latin typeface="Calibri"/>
                <a:cs typeface="Calibri"/>
              </a:rPr>
              <a:t>t</a:t>
            </a:r>
            <a:r>
              <a:rPr dirty="0" smtClean="0" sz="1100" spc="-5" b="1">
                <a:latin typeface="Calibri"/>
                <a:cs typeface="Calibri"/>
              </a:rPr>
              <a:t>a</a:t>
            </a:r>
            <a:r>
              <a:rPr dirty="0" smtClean="0" sz="1100" spc="0" b="1">
                <a:latin typeface="Calibri"/>
                <a:cs typeface="Calibri"/>
              </a:rPr>
              <a:t>s</a:t>
            </a:r>
            <a:r>
              <a:rPr dirty="0" smtClean="0" sz="1100" spc="-45" b="1">
                <a:latin typeface="Calibri"/>
                <a:cs typeface="Calibri"/>
              </a:rPr>
              <a:t> </a:t>
            </a:r>
            <a:r>
              <a:rPr dirty="0" smtClean="0" sz="1100" spc="-5" b="1">
                <a:latin typeface="Calibri"/>
                <a:cs typeface="Calibri"/>
              </a:rPr>
              <a:t>d</a:t>
            </a:r>
            <a:r>
              <a:rPr dirty="0" smtClean="0" sz="1100" spc="0" b="1">
                <a:latin typeface="Calibri"/>
                <a:cs typeface="Calibri"/>
              </a:rPr>
              <a:t>e</a:t>
            </a:r>
            <a:r>
              <a:rPr dirty="0" smtClean="0" sz="1100" spc="-50" b="1">
                <a:latin typeface="Calibri"/>
                <a:cs typeface="Calibri"/>
              </a:rPr>
              <a:t> </a:t>
            </a:r>
            <a:r>
              <a:rPr dirty="0" smtClean="0" sz="1100" spc="-10" b="1">
                <a:latin typeface="Calibri"/>
                <a:cs typeface="Calibri"/>
              </a:rPr>
              <a:t>a</a:t>
            </a:r>
            <a:r>
              <a:rPr dirty="0" smtClean="0" sz="1100" spc="5" b="1">
                <a:latin typeface="Calibri"/>
                <a:cs typeface="Calibri"/>
              </a:rPr>
              <a:t>c</a:t>
            </a:r>
            <a:r>
              <a:rPr dirty="0" smtClean="0" sz="1100" spc="5" b="1">
                <a:latin typeface="Calibri"/>
                <a:cs typeface="Calibri"/>
              </a:rPr>
              <a:t>c</a:t>
            </a:r>
            <a:r>
              <a:rPr dirty="0" smtClean="0" sz="1100" spc="-5" b="1">
                <a:latin typeface="Calibri"/>
                <a:cs typeface="Calibri"/>
              </a:rPr>
              <a:t>e</a:t>
            </a:r>
            <a:r>
              <a:rPr dirty="0" smtClean="0" sz="1100" spc="0" b="1">
                <a:latin typeface="Calibri"/>
                <a:cs typeface="Calibri"/>
              </a:rPr>
              <a:t>so</a:t>
            </a:r>
            <a:r>
              <a:rPr dirty="0" smtClean="0" sz="1100" spc="-50" b="1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r</a:t>
            </a:r>
            <a:r>
              <a:rPr dirty="0" smtClean="0" sz="1100" spc="-10" b="1">
                <a:latin typeface="Calibri"/>
                <a:cs typeface="Calibri"/>
              </a:rPr>
              <a:t>á</a:t>
            </a:r>
            <a:r>
              <a:rPr dirty="0" smtClean="0" sz="1100" spc="-5" b="1">
                <a:latin typeface="Calibri"/>
                <a:cs typeface="Calibri"/>
              </a:rPr>
              <a:t>p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-5" b="1">
                <a:latin typeface="Calibri"/>
                <a:cs typeface="Calibri"/>
              </a:rPr>
              <a:t>d</a:t>
            </a:r>
            <a:r>
              <a:rPr dirty="0" smtClean="0" sz="1100" spc="5" b="1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tal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 te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er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ta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ri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 la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ja de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álc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 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 u="sng">
                <a:latin typeface="Calibri"/>
                <a:cs typeface="Calibri"/>
              </a:rPr>
              <a:t>P</a:t>
            </a:r>
            <a:r>
              <a:rPr dirty="0" smtClean="0" sz="1100" spc="5" u="sng">
                <a:latin typeface="Calibri"/>
                <a:cs typeface="Calibri"/>
              </a:rPr>
              <a:t>o</a:t>
            </a:r>
            <a:r>
              <a:rPr dirty="0" smtClean="0" sz="1100" spc="0" u="sng">
                <a:latin typeface="Calibri"/>
                <a:cs typeface="Calibri"/>
              </a:rPr>
              <a:t>r</a:t>
            </a:r>
            <a:r>
              <a:rPr dirty="0" smtClean="0" sz="1100" spc="0" u="sng">
                <a:latin typeface="Calibri"/>
                <a:cs typeface="Calibri"/>
              </a:rPr>
              <a:t> </a:t>
            </a:r>
            <a:r>
              <a:rPr dirty="0" smtClean="0" sz="1100" spc="0" u="sng">
                <a:latin typeface="Calibri"/>
                <a:cs typeface="Calibri"/>
              </a:rPr>
              <a:t>defa</a:t>
            </a:r>
            <a:r>
              <a:rPr dirty="0" smtClean="0" sz="1100" spc="-10" u="sng">
                <a:latin typeface="Calibri"/>
                <a:cs typeface="Calibri"/>
              </a:rPr>
              <a:t>u</a:t>
            </a:r>
            <a:r>
              <a:rPr dirty="0" smtClean="0" sz="1100" spc="0" u="sng">
                <a:latin typeface="Calibri"/>
                <a:cs typeface="Calibri"/>
              </a:rPr>
              <a:t>lt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área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imir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cl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ye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ra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celdas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til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la h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ja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cálc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8288" y="2550612"/>
            <a:ext cx="5999480" cy="13843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2700">
              <a:lnSpc>
                <a:spcPct val="101699"/>
              </a:lnSpc>
            </a:pPr>
            <a:r>
              <a:rPr dirty="0" smtClean="0" sz="1100">
                <a:latin typeface="Calibri"/>
                <a:cs typeface="Calibri"/>
              </a:rPr>
              <a:t>En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vi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ta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sión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tra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trar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C</a:t>
            </a:r>
            <a:r>
              <a:rPr dirty="0" smtClean="0" sz="1100" spc="-5" b="1">
                <a:latin typeface="Calibri"/>
                <a:cs typeface="Calibri"/>
              </a:rPr>
              <a:t>o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0" b="1">
                <a:latin typeface="Calibri"/>
                <a:cs typeface="Calibri"/>
              </a:rPr>
              <a:t>f</a:t>
            </a:r>
            <a:r>
              <a:rPr dirty="0" smtClean="0" sz="1100" spc="-10" b="1">
                <a:latin typeface="Calibri"/>
                <a:cs typeface="Calibri"/>
              </a:rPr>
              <a:t>i</a:t>
            </a:r>
            <a:r>
              <a:rPr dirty="0" smtClean="0" sz="1100" spc="0" b="1">
                <a:latin typeface="Calibri"/>
                <a:cs typeface="Calibri"/>
              </a:rPr>
              <a:t>g</a:t>
            </a:r>
            <a:r>
              <a:rPr dirty="0" smtClean="0" sz="1100" spc="-5" b="1">
                <a:latin typeface="Calibri"/>
                <a:cs typeface="Calibri"/>
              </a:rPr>
              <a:t>u</a:t>
            </a:r>
            <a:r>
              <a:rPr dirty="0" smtClean="0" sz="1100" spc="0" b="1">
                <a:latin typeface="Calibri"/>
                <a:cs typeface="Calibri"/>
              </a:rPr>
              <a:t>r</a:t>
            </a:r>
            <a:r>
              <a:rPr dirty="0" smtClean="0" sz="1100" spc="-20" b="1">
                <a:latin typeface="Calibri"/>
                <a:cs typeface="Calibri"/>
              </a:rPr>
              <a:t>a</a:t>
            </a:r>
            <a:r>
              <a:rPr dirty="0" smtClean="0" sz="1100" spc="5" b="1">
                <a:latin typeface="Calibri"/>
                <a:cs typeface="Calibri"/>
              </a:rPr>
              <a:t>c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-5" b="1">
                <a:latin typeface="Calibri"/>
                <a:cs typeface="Calibri"/>
              </a:rPr>
              <a:t>ó</a:t>
            </a:r>
            <a:r>
              <a:rPr dirty="0" smtClean="0" sz="1100" spc="0" b="1">
                <a:latin typeface="Calibri"/>
                <a:cs typeface="Calibri"/>
              </a:rPr>
              <a:t>n</a:t>
            </a:r>
            <a:r>
              <a:rPr dirty="0" smtClean="0" sz="1100" spc="20" b="1">
                <a:latin typeface="Calibri"/>
                <a:cs typeface="Calibri"/>
              </a:rPr>
              <a:t> </a:t>
            </a:r>
            <a:r>
              <a:rPr dirty="0" smtClean="0" sz="1100" spc="-5" b="1">
                <a:latin typeface="Calibri"/>
                <a:cs typeface="Calibri"/>
              </a:rPr>
              <a:t>d</a:t>
            </a:r>
            <a:r>
              <a:rPr dirty="0" smtClean="0" sz="1100" spc="0" b="1">
                <a:latin typeface="Calibri"/>
                <a:cs typeface="Calibri"/>
              </a:rPr>
              <a:t>e</a:t>
            </a:r>
            <a:r>
              <a:rPr dirty="0" smtClean="0" sz="1100" spc="20" b="1">
                <a:latin typeface="Calibri"/>
                <a:cs typeface="Calibri"/>
              </a:rPr>
              <a:t> </a:t>
            </a:r>
            <a:r>
              <a:rPr dirty="0" smtClean="0" sz="1100" spc="-20" b="1">
                <a:latin typeface="Calibri"/>
                <a:cs typeface="Calibri"/>
              </a:rPr>
              <a:t>p</a:t>
            </a:r>
            <a:r>
              <a:rPr dirty="0" smtClean="0" sz="1100" spc="-10" b="1">
                <a:latin typeface="Calibri"/>
                <a:cs typeface="Calibri"/>
              </a:rPr>
              <a:t>á</a:t>
            </a:r>
            <a:r>
              <a:rPr dirty="0" smtClean="0" sz="1100" spc="0" b="1">
                <a:latin typeface="Calibri"/>
                <a:cs typeface="Calibri"/>
              </a:rPr>
              <a:t>gi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5" b="1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tal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era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se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rán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vis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ios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agan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cio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fi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rac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én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0">
                <a:latin typeface="Calibri"/>
                <a:cs typeface="Calibri"/>
              </a:rPr>
              <a:t> en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menú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tiene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ier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a.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í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er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á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tas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á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as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será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0">
                <a:latin typeface="Calibri"/>
                <a:cs typeface="Calibri"/>
              </a:rPr>
              <a:t> im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res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ó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tr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yen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ellas,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satisfa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istri</a:t>
            </a:r>
            <a:r>
              <a:rPr dirty="0" smtClean="0" sz="1100" spc="-10">
                <a:latin typeface="Calibri"/>
                <a:cs typeface="Calibri"/>
              </a:rPr>
              <a:t>b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ción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acer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ra.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mis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era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eleg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á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á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as 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á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des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rimir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la </a:t>
            </a:r>
            <a:r>
              <a:rPr dirty="0" smtClean="0" sz="1100" spc="-20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ja 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stá v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68"/>
              </a:spcBef>
            </a:pPr>
            <a:endParaRPr sz="1300"/>
          </a:p>
          <a:p>
            <a:pPr algn="just" marL="12700" marR="806450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Esta facil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ad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sta Ba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ksta</a:t>
            </a:r>
            <a:r>
              <a:rPr dirty="0" smtClean="0" sz="1100" spc="-2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 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sta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vers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xc</a:t>
            </a:r>
            <a:r>
              <a:rPr dirty="0" smtClean="0" sz="1100" spc="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2</a:t>
            </a:r>
            <a:r>
              <a:rPr dirty="0" smtClean="0" sz="1100" spc="-10">
                <a:latin typeface="Calibri"/>
                <a:cs typeface="Calibri"/>
              </a:rPr>
              <a:t>0</a:t>
            </a:r>
            <a:r>
              <a:rPr dirty="0" smtClean="0" sz="1100" spc="0">
                <a:latin typeface="Calibri"/>
                <a:cs typeface="Calibri"/>
              </a:rPr>
              <a:t>1</a:t>
            </a:r>
            <a:r>
              <a:rPr dirty="0" smtClean="0" sz="1100" spc="5">
                <a:latin typeface="Calibri"/>
                <a:cs typeface="Calibri"/>
              </a:rPr>
              <a:t>3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882700" y="7221677"/>
            <a:ext cx="6008497" cy="311200"/>
          </a:xfrm>
          <a:custGeom>
            <a:avLst/>
            <a:gdLst/>
            <a:ahLst/>
            <a:cxnLst/>
            <a:rect l="l" t="t" r="r" b="b"/>
            <a:pathLst>
              <a:path w="6008497" h="311200">
                <a:moveTo>
                  <a:pt x="0" y="311200"/>
                </a:moveTo>
                <a:lnTo>
                  <a:pt x="6008497" y="311200"/>
                </a:lnTo>
                <a:lnTo>
                  <a:pt x="6008497" y="0"/>
                </a:lnTo>
                <a:lnTo>
                  <a:pt x="0" y="0"/>
                </a:lnTo>
                <a:lnTo>
                  <a:pt x="0" y="311200"/>
                </a:lnTo>
                <a:close/>
              </a:path>
            </a:pathLst>
          </a:custGeom>
          <a:solidFill>
            <a:srgbClr val="92CD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888288" y="7208773"/>
            <a:ext cx="1831339" cy="3308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00">
                <a:latin typeface="Calibri"/>
                <a:cs typeface="Calibri"/>
              </a:rPr>
              <a:t>FOR</a:t>
            </a:r>
            <a:r>
              <a:rPr dirty="0" smtClean="0" sz="2000" spc="-10">
                <a:latin typeface="Calibri"/>
                <a:cs typeface="Calibri"/>
              </a:rPr>
              <a:t>M</a:t>
            </a:r>
            <a:r>
              <a:rPr dirty="0" smtClean="0" sz="2000" spc="0">
                <a:latin typeface="Calibri"/>
                <a:cs typeface="Calibri"/>
              </a:rPr>
              <a:t>ATO</a:t>
            </a:r>
            <a:r>
              <a:rPr dirty="0" smtClean="0" sz="2000" spc="5">
                <a:latin typeface="Calibri"/>
                <a:cs typeface="Calibri"/>
              </a:rPr>
              <a:t> </a:t>
            </a:r>
            <a:r>
              <a:rPr dirty="0" smtClean="0" sz="2000" spc="-15">
                <a:latin typeface="Calibri"/>
                <a:cs typeface="Calibri"/>
              </a:rPr>
              <a:t>C</a:t>
            </a:r>
            <a:r>
              <a:rPr dirty="0" smtClean="0" sz="2000" spc="0">
                <a:latin typeface="Calibri"/>
                <a:cs typeface="Calibri"/>
              </a:rPr>
              <a:t>E</a:t>
            </a:r>
            <a:r>
              <a:rPr dirty="0" smtClean="0" sz="2000" spc="-15">
                <a:latin typeface="Calibri"/>
                <a:cs typeface="Calibri"/>
              </a:rPr>
              <a:t>L</a:t>
            </a:r>
            <a:r>
              <a:rPr dirty="0" smtClean="0" sz="2000" spc="0">
                <a:latin typeface="Calibri"/>
                <a:cs typeface="Calibri"/>
              </a:rPr>
              <a:t>DA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88288" y="7691912"/>
            <a:ext cx="5998845" cy="12134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270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Con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to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celd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ñ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-10" b="1">
                <a:latin typeface="Calibri"/>
                <a:cs typeface="Calibri"/>
              </a:rPr>
              <a:t>i</a:t>
            </a:r>
            <a:r>
              <a:rPr dirty="0" smtClean="0" sz="1100" spc="5" b="1">
                <a:latin typeface="Calibri"/>
                <a:cs typeface="Calibri"/>
              </a:rPr>
              <a:t>c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-5" b="1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iar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encia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ja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cálc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ato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1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ente,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ama</a:t>
            </a:r>
            <a:r>
              <a:rPr dirty="0" smtClean="0" sz="1100" spc="-20">
                <a:latin typeface="Calibri"/>
                <a:cs typeface="Calibri"/>
              </a:rPr>
              <a:t>ñ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 esti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 el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r, ali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eac</a:t>
            </a:r>
            <a:r>
              <a:rPr dirty="0" smtClean="0" sz="1100" spc="-10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irecci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ex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etc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32"/>
              </a:spcBef>
            </a:pPr>
            <a:endParaRPr sz="1300"/>
          </a:p>
          <a:p>
            <a:pPr algn="just" marL="12700" marR="15875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 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j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 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ar 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 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 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éricas 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re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enten 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ti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etar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as,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entaj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s,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eci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es, 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cio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cien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íf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cas, 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ch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u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s.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rma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va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0">
                <a:latin typeface="Calibri"/>
                <a:cs typeface="Calibri"/>
              </a:rPr>
              <a:t> el ran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sele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cio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l rat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no 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rta si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ento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hay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entra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 cel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3028188" y="2162555"/>
            <a:ext cx="1712976" cy="22707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1656588" y="4096511"/>
            <a:ext cx="4454652" cy="27843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4250435" y="2057430"/>
            <a:ext cx="304734" cy="380760"/>
          </a:xfrm>
          <a:custGeom>
            <a:avLst/>
            <a:gdLst/>
            <a:ahLst/>
            <a:cxnLst/>
            <a:rect l="l" t="t" r="r" b="b"/>
            <a:pathLst>
              <a:path w="304734" h="380760">
                <a:moveTo>
                  <a:pt x="0" y="190469"/>
                </a:moveTo>
                <a:lnTo>
                  <a:pt x="4791" y="142901"/>
                </a:lnTo>
                <a:lnTo>
                  <a:pt x="18370" y="99729"/>
                </a:lnTo>
                <a:lnTo>
                  <a:pt x="39543" y="62452"/>
                </a:lnTo>
                <a:lnTo>
                  <a:pt x="67117" y="32568"/>
                </a:lnTo>
                <a:lnTo>
                  <a:pt x="99901" y="11574"/>
                </a:lnTo>
                <a:lnTo>
                  <a:pt x="136700" y="968"/>
                </a:lnTo>
                <a:lnTo>
                  <a:pt x="149652" y="0"/>
                </a:lnTo>
                <a:lnTo>
                  <a:pt x="162977" y="670"/>
                </a:lnTo>
                <a:lnTo>
                  <a:pt x="200740" y="10349"/>
                </a:lnTo>
                <a:lnTo>
                  <a:pt x="234323" y="30390"/>
                </a:lnTo>
                <a:lnTo>
                  <a:pt x="262620" y="59324"/>
                </a:lnTo>
                <a:lnTo>
                  <a:pt x="284525" y="95687"/>
                </a:lnTo>
                <a:lnTo>
                  <a:pt x="298932" y="138011"/>
                </a:lnTo>
                <a:lnTo>
                  <a:pt x="304734" y="184829"/>
                </a:lnTo>
                <a:lnTo>
                  <a:pt x="304216" y="201613"/>
                </a:lnTo>
                <a:lnTo>
                  <a:pt x="296658" y="249093"/>
                </a:lnTo>
                <a:lnTo>
                  <a:pt x="280974" y="291252"/>
                </a:lnTo>
                <a:lnTo>
                  <a:pt x="258296" y="326794"/>
                </a:lnTo>
                <a:lnTo>
                  <a:pt x="229755" y="354424"/>
                </a:lnTo>
                <a:lnTo>
                  <a:pt x="184534" y="376714"/>
                </a:lnTo>
                <a:lnTo>
                  <a:pt x="159607" y="380760"/>
                </a:lnTo>
                <a:lnTo>
                  <a:pt x="145790" y="380131"/>
                </a:lnTo>
                <a:lnTo>
                  <a:pt x="106879" y="370739"/>
                </a:lnTo>
                <a:lnTo>
                  <a:pt x="72530" y="351189"/>
                </a:lnTo>
                <a:lnTo>
                  <a:pt x="43715" y="322900"/>
                </a:lnTo>
                <a:lnTo>
                  <a:pt x="21405" y="287290"/>
                </a:lnTo>
                <a:lnTo>
                  <a:pt x="6569" y="245779"/>
                </a:lnTo>
                <a:lnTo>
                  <a:pt x="179" y="199784"/>
                </a:lnTo>
                <a:lnTo>
                  <a:pt x="0" y="190469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2956560" y="6152388"/>
            <a:ext cx="409955" cy="457200"/>
          </a:xfrm>
          <a:custGeom>
            <a:avLst/>
            <a:gdLst/>
            <a:ahLst/>
            <a:cxnLst/>
            <a:rect l="l" t="t" r="r" b="b"/>
            <a:pathLst>
              <a:path w="409955" h="457200">
                <a:moveTo>
                  <a:pt x="0" y="228600"/>
                </a:moveTo>
                <a:lnTo>
                  <a:pt x="5960" y="173669"/>
                </a:lnTo>
                <a:lnTo>
                  <a:pt x="22888" y="123551"/>
                </a:lnTo>
                <a:lnTo>
                  <a:pt x="49358" y="79835"/>
                </a:lnTo>
                <a:lnTo>
                  <a:pt x="83941" y="44110"/>
                </a:lnTo>
                <a:lnTo>
                  <a:pt x="125212" y="17966"/>
                </a:lnTo>
                <a:lnTo>
                  <a:pt x="171741" y="2992"/>
                </a:lnTo>
                <a:lnTo>
                  <a:pt x="204977" y="0"/>
                </a:lnTo>
                <a:lnTo>
                  <a:pt x="221782" y="757"/>
                </a:lnTo>
                <a:lnTo>
                  <a:pt x="269748" y="11655"/>
                </a:lnTo>
                <a:lnTo>
                  <a:pt x="312929" y="34252"/>
                </a:lnTo>
                <a:lnTo>
                  <a:pt x="349900" y="66960"/>
                </a:lnTo>
                <a:lnTo>
                  <a:pt x="379233" y="108189"/>
                </a:lnTo>
                <a:lnTo>
                  <a:pt x="399501" y="156350"/>
                </a:lnTo>
                <a:lnTo>
                  <a:pt x="409276" y="209853"/>
                </a:lnTo>
                <a:lnTo>
                  <a:pt x="409955" y="228600"/>
                </a:lnTo>
                <a:lnTo>
                  <a:pt x="409276" y="247346"/>
                </a:lnTo>
                <a:lnTo>
                  <a:pt x="399501" y="300849"/>
                </a:lnTo>
                <a:lnTo>
                  <a:pt x="379233" y="349010"/>
                </a:lnTo>
                <a:lnTo>
                  <a:pt x="349900" y="390239"/>
                </a:lnTo>
                <a:lnTo>
                  <a:pt x="312929" y="422947"/>
                </a:lnTo>
                <a:lnTo>
                  <a:pt x="269748" y="445544"/>
                </a:lnTo>
                <a:lnTo>
                  <a:pt x="221782" y="456442"/>
                </a:lnTo>
                <a:lnTo>
                  <a:pt x="204977" y="457200"/>
                </a:lnTo>
                <a:lnTo>
                  <a:pt x="188173" y="456442"/>
                </a:lnTo>
                <a:lnTo>
                  <a:pt x="140208" y="445544"/>
                </a:lnTo>
                <a:lnTo>
                  <a:pt x="97026" y="422947"/>
                </a:lnTo>
                <a:lnTo>
                  <a:pt x="60055" y="390239"/>
                </a:lnTo>
                <a:lnTo>
                  <a:pt x="30722" y="349010"/>
                </a:lnTo>
                <a:lnTo>
                  <a:pt x="10454" y="300849"/>
                </a:lnTo>
                <a:lnTo>
                  <a:pt x="679" y="247346"/>
                </a:lnTo>
                <a:lnTo>
                  <a:pt x="0" y="228600"/>
                </a:lnTo>
                <a:close/>
              </a:path>
            </a:pathLst>
          </a:custGeom>
          <a:ln w="9144">
            <a:solidFill>
              <a:srgbClr val="000000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988" y="449580"/>
            <a:ext cx="5229733" cy="65531"/>
          </a:xfrm>
          <a:custGeom>
            <a:avLst/>
            <a:gdLst/>
            <a:ahLst/>
            <a:cxnLst/>
            <a:rect l="l" t="t" r="r" b="b"/>
            <a:pathLst>
              <a:path w="5229733" h="65531">
                <a:moveTo>
                  <a:pt x="0" y="65531"/>
                </a:moveTo>
                <a:lnTo>
                  <a:pt x="5229733" y="65531"/>
                </a:lnTo>
                <a:lnTo>
                  <a:pt x="5229733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900988" y="515112"/>
            <a:ext cx="68580" cy="170688"/>
          </a:xfrm>
          <a:custGeom>
            <a:avLst/>
            <a:gdLst/>
            <a:ahLst/>
            <a:cxnLst/>
            <a:rect l="l" t="t" r="r" b="b"/>
            <a:pathLst>
              <a:path w="68580" h="170688">
                <a:moveTo>
                  <a:pt x="0" y="170688"/>
                </a:moveTo>
                <a:lnTo>
                  <a:pt x="68580" y="170688"/>
                </a:lnTo>
                <a:lnTo>
                  <a:pt x="68580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6062217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900988" y="685800"/>
            <a:ext cx="5229733" cy="65531"/>
          </a:xfrm>
          <a:custGeom>
            <a:avLst/>
            <a:gdLst/>
            <a:ahLst/>
            <a:cxnLst/>
            <a:rect l="l" t="t" r="r" b="b"/>
            <a:pathLst>
              <a:path w="5229733" h="65531">
                <a:moveTo>
                  <a:pt x="0" y="65531"/>
                </a:moveTo>
                <a:lnTo>
                  <a:pt x="5229733" y="65531"/>
                </a:lnTo>
                <a:lnTo>
                  <a:pt x="5229733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69568" y="515112"/>
            <a:ext cx="5092573" cy="170688"/>
          </a:xfrm>
          <a:custGeom>
            <a:avLst/>
            <a:gdLst/>
            <a:ahLst/>
            <a:cxnLst/>
            <a:rect l="l" t="t" r="r" b="b"/>
            <a:pathLst>
              <a:path w="5092573" h="170688">
                <a:moveTo>
                  <a:pt x="0" y="170688"/>
                </a:moveTo>
                <a:lnTo>
                  <a:pt x="5092573" y="170688"/>
                </a:lnTo>
                <a:lnTo>
                  <a:pt x="5092573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852798" y="506476"/>
            <a:ext cx="222377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TUT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AL 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CRO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2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30797" y="449580"/>
            <a:ext cx="922020" cy="65531"/>
          </a:xfrm>
          <a:custGeom>
            <a:avLst/>
            <a:gdLst/>
            <a:ahLst/>
            <a:cxnLst/>
            <a:rect l="l" t="t" r="r" b="b"/>
            <a:pathLst>
              <a:path w="922020" h="65531">
                <a:moveTo>
                  <a:pt x="0" y="65531"/>
                </a:moveTo>
                <a:lnTo>
                  <a:pt x="922020" y="65531"/>
                </a:lnTo>
                <a:lnTo>
                  <a:pt x="922020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6130797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6984238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6130797" y="685800"/>
            <a:ext cx="922020" cy="65531"/>
          </a:xfrm>
          <a:custGeom>
            <a:avLst/>
            <a:gdLst/>
            <a:ahLst/>
            <a:cxnLst/>
            <a:rect l="l" t="t" r="r" b="b"/>
            <a:pathLst>
              <a:path w="922020" h="65531">
                <a:moveTo>
                  <a:pt x="0" y="65531"/>
                </a:moveTo>
                <a:lnTo>
                  <a:pt x="922020" y="65531"/>
                </a:lnTo>
                <a:lnTo>
                  <a:pt x="922020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6199378" y="515112"/>
            <a:ext cx="784859" cy="170688"/>
          </a:xfrm>
          <a:custGeom>
            <a:avLst/>
            <a:gdLst/>
            <a:ahLst/>
            <a:cxnLst/>
            <a:rect l="l" t="t" r="r" b="b"/>
            <a:pathLst>
              <a:path w="784859" h="170688">
                <a:moveTo>
                  <a:pt x="0" y="170688"/>
                </a:moveTo>
                <a:lnTo>
                  <a:pt x="784859" y="170688"/>
                </a:lnTo>
                <a:lnTo>
                  <a:pt x="78485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829806" y="506476"/>
            <a:ext cx="16891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19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00988" y="9171888"/>
            <a:ext cx="6153226" cy="0"/>
          </a:xfrm>
          <a:custGeom>
            <a:avLst/>
            <a:gdLst/>
            <a:ahLst/>
            <a:cxnLst/>
            <a:rect l="l" t="t" r="r" b="b"/>
            <a:pathLst>
              <a:path w="6153226" h="0">
                <a:moveTo>
                  <a:pt x="0" y="0"/>
                </a:moveTo>
                <a:lnTo>
                  <a:pt x="6153226" y="0"/>
                </a:lnTo>
              </a:path>
            </a:pathLst>
          </a:custGeom>
          <a:ln w="393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537208" y="9190938"/>
            <a:ext cx="0" cy="248412"/>
          </a:xfrm>
          <a:custGeom>
            <a:avLst/>
            <a:gdLst/>
            <a:ahLst/>
            <a:cxnLst/>
            <a:rect l="l" t="t" r="r" b="b"/>
            <a:pathLst>
              <a:path w="0" h="248411">
                <a:moveTo>
                  <a:pt x="0" y="0"/>
                </a:moveTo>
                <a:lnTo>
                  <a:pt x="0" y="248411"/>
                </a:lnTo>
              </a:path>
            </a:pathLst>
          </a:custGeom>
          <a:ln w="39370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88288" y="1653285"/>
            <a:ext cx="5999480" cy="66484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2366010">
              <a:lnSpc>
                <a:spcPct val="100000"/>
              </a:lnSpc>
            </a:pPr>
            <a:r>
              <a:rPr dirty="0" smtClean="0" sz="1600" spc="-10">
                <a:solidFill>
                  <a:srgbClr val="4F81BC"/>
                </a:solidFill>
                <a:latin typeface="Calibri"/>
                <a:cs typeface="Calibri"/>
              </a:rPr>
              <a:t>Apa</a:t>
            </a:r>
            <a:r>
              <a:rPr dirty="0" smtClean="0" sz="1600" spc="-15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600" spc="-10">
                <a:solidFill>
                  <a:srgbClr val="4F81BC"/>
                </a:solidFill>
                <a:latin typeface="Calibri"/>
                <a:cs typeface="Calibri"/>
              </a:rPr>
              <a:t>iencia</a:t>
            </a:r>
            <a:r>
              <a:rPr dirty="0" smtClean="0" sz="1600" spc="-1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4F81BC"/>
                </a:solidFill>
                <a:latin typeface="Calibri"/>
                <a:cs typeface="Calibri"/>
              </a:rPr>
              <a:t>de</a:t>
            </a:r>
            <a:r>
              <a:rPr dirty="0" smtClean="0" sz="1600" spc="-5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600" spc="-5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dirty="0" smtClean="0" sz="1600" spc="-10">
                <a:solidFill>
                  <a:srgbClr val="4F81BC"/>
                </a:solidFill>
                <a:latin typeface="Calibri"/>
                <a:cs typeface="Calibri"/>
              </a:rPr>
              <a:t>n</a:t>
            </a:r>
            <a:r>
              <a:rPr dirty="0" smtClean="0" sz="1600" spc="-5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600" spc="-5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600" spc="-10">
                <a:solidFill>
                  <a:srgbClr val="4F81BC"/>
                </a:solidFill>
                <a:latin typeface="Calibri"/>
                <a:cs typeface="Calibri"/>
              </a:rPr>
              <a:t>adas</a:t>
            </a:r>
            <a:r>
              <a:rPr dirty="0" smtClean="0" sz="1600" spc="-5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4F81BC"/>
                </a:solidFill>
                <a:latin typeface="Calibri"/>
                <a:cs typeface="Calibri"/>
              </a:rPr>
              <a:t>num</a:t>
            </a:r>
            <a:r>
              <a:rPr dirty="0" smtClean="0" sz="1600" spc="-5">
                <a:solidFill>
                  <a:srgbClr val="4F81BC"/>
                </a:solidFill>
                <a:latin typeface="Calibri"/>
                <a:cs typeface="Calibri"/>
              </a:rPr>
              <a:t>é</a:t>
            </a:r>
            <a:r>
              <a:rPr dirty="0" smtClean="0" sz="1600" spc="-15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600" spc="-10">
                <a:solidFill>
                  <a:srgbClr val="4F81BC"/>
                </a:solidFill>
                <a:latin typeface="Calibri"/>
                <a:cs typeface="Calibri"/>
              </a:rPr>
              <a:t>icas</a:t>
            </a:r>
            <a:endParaRPr sz="160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59"/>
              </a:spcBef>
            </a:pPr>
            <a:endParaRPr sz="1000"/>
          </a:p>
          <a:p>
            <a:pPr algn="just" marL="2366010" marR="15240" indent="302895">
              <a:lnSpc>
                <a:spcPct val="117000"/>
              </a:lnSpc>
            </a:pPr>
            <a:r>
              <a:rPr dirty="0" smtClean="0" sz="1100">
                <a:latin typeface="Calibri"/>
                <a:cs typeface="Calibri"/>
              </a:rPr>
              <a:t>Las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entra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éricas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eden 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er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ife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ente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ec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epen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eg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ría 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mérica 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ate.  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P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 ej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lo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rese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tan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eleg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 for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para </a:t>
            </a:r>
            <a:r>
              <a:rPr dirty="0" smtClean="0" sz="1100" spc="-5" b="1">
                <a:latin typeface="Calibri"/>
                <a:cs typeface="Calibri"/>
              </a:rPr>
              <a:t>M</a:t>
            </a:r>
            <a:r>
              <a:rPr dirty="0" smtClean="0" sz="1100" spc="-5" b="1">
                <a:latin typeface="Calibri"/>
                <a:cs typeface="Calibri"/>
              </a:rPr>
              <a:t>o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-5" b="1">
                <a:latin typeface="Calibri"/>
                <a:cs typeface="Calibri"/>
              </a:rPr>
              <a:t>e</a:t>
            </a:r>
            <a:r>
              <a:rPr dirty="0" smtClean="0" sz="1100" spc="-5" b="1">
                <a:latin typeface="Calibri"/>
                <a:cs typeface="Calibri"/>
              </a:rPr>
              <a:t>d</a:t>
            </a:r>
            <a:r>
              <a:rPr dirty="0" smtClean="0" sz="1100" spc="0" b="1">
                <a:latin typeface="Calibri"/>
                <a:cs typeface="Calibri"/>
              </a:rPr>
              <a:t>a</a:t>
            </a:r>
            <a:r>
              <a:rPr dirty="0" smtClean="0" sz="1100" spc="-5" b="1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C</a:t>
            </a:r>
            <a:r>
              <a:rPr dirty="0" smtClean="0" sz="1100" spc="-20" b="1">
                <a:latin typeface="Calibri"/>
                <a:cs typeface="Calibri"/>
              </a:rPr>
              <a:t>o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0" b="1">
                <a:latin typeface="Calibri"/>
                <a:cs typeface="Calibri"/>
              </a:rPr>
              <a:t>t</a:t>
            </a:r>
            <a:r>
              <a:rPr dirty="0" smtClean="0" sz="1100" spc="-5" b="1">
                <a:latin typeface="Calibri"/>
                <a:cs typeface="Calibri"/>
              </a:rPr>
              <a:t>a</a:t>
            </a:r>
            <a:r>
              <a:rPr dirty="0" smtClean="0" sz="1100" spc="-5" b="1">
                <a:latin typeface="Calibri"/>
                <a:cs typeface="Calibri"/>
              </a:rPr>
              <a:t>b</a:t>
            </a:r>
            <a:r>
              <a:rPr dirty="0" smtClean="0" sz="1100" spc="0" b="1">
                <a:latin typeface="Calibri"/>
                <a:cs typeface="Calibri"/>
              </a:rPr>
              <a:t>ili</a:t>
            </a:r>
            <a:r>
              <a:rPr dirty="0" smtClean="0" sz="1100" spc="-5" b="1">
                <a:latin typeface="Calibri"/>
                <a:cs typeface="Calibri"/>
              </a:rPr>
              <a:t>d</a:t>
            </a:r>
            <a:r>
              <a:rPr dirty="0" smtClean="0" sz="1100" spc="-10" b="1">
                <a:latin typeface="Calibri"/>
                <a:cs typeface="Calibri"/>
              </a:rPr>
              <a:t>a</a:t>
            </a:r>
            <a:r>
              <a:rPr dirty="0" smtClean="0" sz="1100" spc="0" b="1">
                <a:latin typeface="Calibri"/>
                <a:cs typeface="Calibri"/>
              </a:rPr>
              <a:t>d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cl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y</a:t>
            </a:r>
            <a:r>
              <a:rPr dirty="0" smtClean="0" sz="1100" spc="0">
                <a:latin typeface="Calibri"/>
                <a:cs typeface="Calibri"/>
              </a:rPr>
              <a:t>e el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5">
                <a:latin typeface="Calibri"/>
                <a:cs typeface="Calibri"/>
              </a:rPr>
              <a:t>í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la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eda, 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to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és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e,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así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rep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taci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los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20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egat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s,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arac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es  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ti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ad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eci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es.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17"/>
              </a:spcBef>
            </a:pPr>
            <a:endParaRPr sz="650"/>
          </a:p>
          <a:p>
            <a:pPr>
              <a:lnSpc>
                <a:spcPts val="1000"/>
              </a:lnSpc>
            </a:pPr>
            <a:endParaRPr sz="1000"/>
          </a:p>
          <a:p>
            <a:pPr algn="just" marL="12700" marR="12700" indent="2637790">
              <a:lnSpc>
                <a:spcPct val="117300"/>
              </a:lnSpc>
            </a:pPr>
            <a:r>
              <a:rPr dirty="0" smtClean="0" sz="1100">
                <a:latin typeface="Calibri"/>
                <a:cs typeface="Calibri"/>
              </a:rPr>
              <a:t>La 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cate</a:t>
            </a:r>
            <a:r>
              <a:rPr dirty="0" smtClean="0" sz="1100" spc="-20">
                <a:latin typeface="Calibri"/>
                <a:cs typeface="Calibri"/>
              </a:rPr>
              <a:t>g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ía 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P</a:t>
            </a:r>
            <a:r>
              <a:rPr dirty="0" smtClean="0" sz="1100" spc="-10" b="1">
                <a:latin typeface="Calibri"/>
                <a:cs typeface="Calibri"/>
              </a:rPr>
              <a:t>o</a:t>
            </a:r>
            <a:r>
              <a:rPr dirty="0" smtClean="0" sz="1100" spc="-10" b="1">
                <a:latin typeface="Calibri"/>
                <a:cs typeface="Calibri"/>
              </a:rPr>
              <a:t>r</a:t>
            </a:r>
            <a:r>
              <a:rPr dirty="0" smtClean="0" sz="1100" spc="5" b="1">
                <a:latin typeface="Calibri"/>
                <a:cs typeface="Calibri"/>
              </a:rPr>
              <a:t>c</a:t>
            </a:r>
            <a:r>
              <a:rPr dirty="0" smtClean="0" sz="1100" spc="-5" b="1">
                <a:latin typeface="Calibri"/>
                <a:cs typeface="Calibri"/>
              </a:rPr>
              <a:t>e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0" b="1">
                <a:latin typeface="Calibri"/>
                <a:cs typeface="Calibri"/>
              </a:rPr>
              <a:t>t</a:t>
            </a:r>
            <a:r>
              <a:rPr dirty="0" smtClean="0" sz="1100" spc="-5" b="1">
                <a:latin typeface="Calibri"/>
                <a:cs typeface="Calibri"/>
              </a:rPr>
              <a:t>a</a:t>
            </a:r>
            <a:r>
              <a:rPr dirty="0" smtClean="0" sz="1100" spc="5" b="1">
                <a:latin typeface="Calibri"/>
                <a:cs typeface="Calibri"/>
              </a:rPr>
              <a:t>j</a:t>
            </a:r>
            <a:r>
              <a:rPr dirty="0" smtClean="0" sz="1100" spc="0" b="1">
                <a:latin typeface="Calibri"/>
                <a:cs typeface="Calibri"/>
              </a:rPr>
              <a:t>e </a:t>
            </a:r>
            <a:r>
              <a:rPr dirty="0" smtClean="0" sz="1100" spc="-70" b="1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 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tra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0">
                <a:latin typeface="Calibri"/>
                <a:cs typeface="Calibri"/>
              </a:rPr>
              <a:t> 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lti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cien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entr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le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rega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%,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tal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era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r>
              <a:rPr dirty="0" smtClean="0" sz="1100" spc="-15">
                <a:latin typeface="Calibri"/>
                <a:cs typeface="Calibri"/>
              </a:rPr>
              <a:t>0</a:t>
            </a:r>
            <a:r>
              <a:rPr dirty="0" smtClean="0" sz="1100" spc="0">
                <a:latin typeface="Calibri"/>
                <a:cs typeface="Calibri"/>
              </a:rPr>
              <a:t>5,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su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encia</a:t>
            </a:r>
            <a:r>
              <a:rPr dirty="0" smtClean="0" sz="1100" spc="0">
                <a:latin typeface="Calibri"/>
                <a:cs typeface="Calibri"/>
              </a:rPr>
              <a:t> será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0">
                <a:latin typeface="Calibri"/>
                <a:cs typeface="Calibri"/>
              </a:rPr>
              <a:t>5</a:t>
            </a:r>
            <a:r>
              <a:rPr dirty="0" smtClean="0" sz="1100" spc="0">
                <a:latin typeface="Calibri"/>
                <a:cs typeface="Calibri"/>
              </a:rPr>
              <a:t>%,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l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 ef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ct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til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alor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entra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ri</a:t>
            </a:r>
            <a:r>
              <a:rPr dirty="0" smtClean="0" sz="1100" spc="2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al: .</a:t>
            </a:r>
            <a:r>
              <a:rPr dirty="0" smtClean="0" sz="1100" spc="-15">
                <a:latin typeface="Calibri"/>
                <a:cs typeface="Calibri"/>
              </a:rPr>
              <a:t>0</a:t>
            </a:r>
            <a:r>
              <a:rPr dirty="0" smtClean="0" sz="1100" spc="0">
                <a:latin typeface="Calibri"/>
                <a:cs typeface="Calibri"/>
              </a:rPr>
              <a:t>5.</a:t>
            </a:r>
            <a:r>
              <a:rPr dirty="0" smtClean="0" sz="1100" spc="0">
                <a:latin typeface="Calibri"/>
                <a:cs typeface="Calibri"/>
              </a:rPr>
              <a:t> 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 ya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rm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to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(</a:t>
            </a:r>
            <a:r>
              <a:rPr dirty="0" smtClean="0" sz="1100" spc="-10">
                <a:latin typeface="Calibri"/>
                <a:cs typeface="Calibri"/>
              </a:rPr>
              <a:t>5</a:t>
            </a:r>
            <a:r>
              <a:rPr dirty="0" smtClean="0" sz="1100" spc="0">
                <a:latin typeface="Calibri"/>
                <a:cs typeface="Calibri"/>
              </a:rPr>
              <a:t>%)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val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 de la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entra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l n</a:t>
            </a:r>
            <a:r>
              <a:rPr dirty="0" smtClean="0" sz="1100" spc="-20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divi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1</a:t>
            </a:r>
            <a:r>
              <a:rPr dirty="0" smtClean="0" sz="1100" spc="-10">
                <a:latin typeface="Calibri"/>
                <a:cs typeface="Calibri"/>
              </a:rPr>
              <a:t>0</a:t>
            </a:r>
            <a:r>
              <a:rPr dirty="0" smtClean="0" sz="1100" spc="0">
                <a:latin typeface="Calibri"/>
                <a:cs typeface="Calibri"/>
              </a:rPr>
              <a:t>0.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33"/>
              </a:spcBef>
            </a:pPr>
            <a:endParaRPr sz="950"/>
          </a:p>
          <a:p>
            <a:pPr algn="just" marL="12700" marR="12700">
              <a:lnSpc>
                <a:spcPct val="117300"/>
              </a:lnSpc>
            </a:pPr>
            <a:r>
              <a:rPr dirty="0" smtClean="0" sz="1100">
                <a:latin typeface="Calibri"/>
                <a:cs typeface="Calibri"/>
              </a:rPr>
              <a:t>Otra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í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esp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cial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F</a:t>
            </a:r>
            <a:r>
              <a:rPr dirty="0" smtClean="0" sz="1100" spc="-10" b="1">
                <a:latin typeface="Calibri"/>
                <a:cs typeface="Calibri"/>
              </a:rPr>
              <a:t>e</a:t>
            </a:r>
            <a:r>
              <a:rPr dirty="0" smtClean="0" sz="1100" spc="5" b="1">
                <a:latin typeface="Calibri"/>
                <a:cs typeface="Calibri"/>
              </a:rPr>
              <a:t>c</a:t>
            </a:r>
            <a:r>
              <a:rPr dirty="0" smtClean="0" sz="1100" spc="-5" b="1">
                <a:latin typeface="Calibri"/>
                <a:cs typeface="Calibri"/>
              </a:rPr>
              <a:t>h</a:t>
            </a:r>
            <a:r>
              <a:rPr dirty="0" smtClean="0" sz="1100" spc="-10" b="1">
                <a:latin typeface="Calibri"/>
                <a:cs typeface="Calibri"/>
              </a:rPr>
              <a:t>a</a:t>
            </a:r>
            <a:r>
              <a:rPr dirty="0" smtClean="0" sz="1100" spc="0" b="1">
                <a:latin typeface="Calibri"/>
                <a:cs typeface="Calibri"/>
              </a:rPr>
              <a:t>.  </a:t>
            </a:r>
            <a:r>
              <a:rPr dirty="0" smtClean="0" sz="1100" spc="15" b="1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Para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Ex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fechas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20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s.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asi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an</a:t>
            </a:r>
            <a:r>
              <a:rPr dirty="0" smtClean="0" sz="1100" spc="0">
                <a:latin typeface="Calibri"/>
                <a:cs typeface="Calibri"/>
              </a:rPr>
              <a:t> 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era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fecha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10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ime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ero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1</a:t>
            </a:r>
            <a:r>
              <a:rPr dirty="0" smtClean="0" sz="1100" spc="-10">
                <a:latin typeface="Calibri"/>
                <a:cs typeface="Calibri"/>
              </a:rPr>
              <a:t>9</a:t>
            </a:r>
            <a:r>
              <a:rPr dirty="0" smtClean="0" sz="1100" spc="0">
                <a:latin typeface="Calibri"/>
                <a:cs typeface="Calibri"/>
              </a:rPr>
              <a:t>00,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 entra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2</a:t>
            </a:r>
            <a:r>
              <a:rPr dirty="0" smtClean="0" sz="1100" spc="-10">
                <a:latin typeface="Calibri"/>
                <a:cs typeface="Calibri"/>
              </a:rPr>
              <a:t>1</a:t>
            </a:r>
            <a:r>
              <a:rPr dirty="0" smtClean="0" sz="1100" spc="-10">
                <a:latin typeface="Calibri"/>
                <a:cs typeface="Calibri"/>
              </a:rPr>
              <a:t>/</a:t>
            </a:r>
            <a:r>
              <a:rPr dirty="0" smtClean="0" sz="1100" spc="0">
                <a:latin typeface="Calibri"/>
                <a:cs typeface="Calibri"/>
              </a:rPr>
              <a:t>0</a:t>
            </a:r>
            <a:r>
              <a:rPr dirty="0" smtClean="0" sz="1100" spc="-10">
                <a:latin typeface="Calibri"/>
                <a:cs typeface="Calibri"/>
              </a:rPr>
              <a:t>9</a:t>
            </a:r>
            <a:r>
              <a:rPr dirty="0" smtClean="0" sz="1100" spc="0">
                <a:latin typeface="Calibri"/>
                <a:cs typeface="Calibri"/>
              </a:rPr>
              <a:t>/</a:t>
            </a:r>
            <a:r>
              <a:rPr dirty="0" smtClean="0" sz="1100" spc="-10">
                <a:latin typeface="Calibri"/>
                <a:cs typeface="Calibri"/>
              </a:rPr>
              <a:t>9</a:t>
            </a:r>
            <a:r>
              <a:rPr dirty="0" smtClean="0" sz="1100" spc="0">
                <a:latin typeface="Calibri"/>
                <a:cs typeface="Calibri"/>
              </a:rPr>
              <a:t>9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(q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tiene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to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ch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)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le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am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20">
                <a:latin typeface="Calibri"/>
                <a:cs typeface="Calibri"/>
              </a:rPr>
              <a:t>g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ría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resu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ta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á</a:t>
            </a:r>
            <a:r>
              <a:rPr dirty="0" smtClean="0" sz="1100" spc="0">
                <a:latin typeface="Calibri"/>
                <a:cs typeface="Calibri"/>
              </a:rPr>
              <a:t> 3</a:t>
            </a:r>
            <a:r>
              <a:rPr dirty="0" smtClean="0" sz="1100" spc="-10">
                <a:latin typeface="Calibri"/>
                <a:cs typeface="Calibri"/>
              </a:rPr>
              <a:t>6</a:t>
            </a:r>
            <a:r>
              <a:rPr dirty="0" smtClean="0" sz="1100" spc="0">
                <a:latin typeface="Calibri"/>
                <a:cs typeface="Calibri"/>
              </a:rPr>
              <a:t>4</a:t>
            </a:r>
            <a:r>
              <a:rPr dirty="0" smtClean="0" sz="1100" spc="-10">
                <a:latin typeface="Calibri"/>
                <a:cs typeface="Calibri"/>
              </a:rPr>
              <a:t>2</a:t>
            </a:r>
            <a:r>
              <a:rPr dirty="0" smtClean="0" sz="1100" spc="0">
                <a:latin typeface="Calibri"/>
                <a:cs typeface="Calibri"/>
              </a:rPr>
              <a:t>4,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ac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mero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4</a:t>
            </a:r>
            <a:r>
              <a:rPr dirty="0" smtClean="0" sz="1100" spc="-10">
                <a:latin typeface="Calibri"/>
                <a:cs typeface="Calibri"/>
              </a:rPr>
              <a:t>0</a:t>
            </a:r>
            <a:r>
              <a:rPr dirty="0" smtClean="0" sz="1100" spc="0">
                <a:latin typeface="Calibri"/>
                <a:cs typeface="Calibri"/>
              </a:rPr>
              <a:t>3</a:t>
            </a:r>
            <a:r>
              <a:rPr dirty="0" smtClean="0" sz="1100" spc="-10">
                <a:latin typeface="Calibri"/>
                <a:cs typeface="Calibri"/>
              </a:rPr>
              <a:t>5</a:t>
            </a:r>
            <a:r>
              <a:rPr dirty="0" smtClean="0" sz="1100" spc="0">
                <a:latin typeface="Calibri"/>
                <a:cs typeface="Calibri"/>
              </a:rPr>
              <a:t>0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to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Fec</a:t>
            </a:r>
            <a:r>
              <a:rPr dirty="0" smtClean="0" sz="1100" spc="1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te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rá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esulta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0">
                <a:latin typeface="Calibri"/>
                <a:cs typeface="Calibri"/>
              </a:rPr>
              <a:t>echa 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1</a:t>
            </a:r>
            <a:r>
              <a:rPr dirty="0" smtClean="0" sz="1100" spc="-10">
                <a:latin typeface="Calibri"/>
                <a:cs typeface="Calibri"/>
              </a:rPr>
              <a:t>3</a:t>
            </a:r>
            <a:r>
              <a:rPr dirty="0" smtClean="0" sz="1100" spc="-10">
                <a:latin typeface="Calibri"/>
                <a:cs typeface="Calibri"/>
              </a:rPr>
              <a:t>/</a:t>
            </a:r>
            <a:r>
              <a:rPr dirty="0" smtClean="0" sz="1100" spc="0">
                <a:latin typeface="Calibri"/>
                <a:cs typeface="Calibri"/>
              </a:rPr>
              <a:t>0</a:t>
            </a:r>
            <a:r>
              <a:rPr dirty="0" smtClean="0" sz="1100" spc="-10">
                <a:latin typeface="Calibri"/>
                <a:cs typeface="Calibri"/>
              </a:rPr>
              <a:t>3</a:t>
            </a:r>
            <a:r>
              <a:rPr dirty="0" smtClean="0" sz="1100" spc="0">
                <a:latin typeface="Calibri"/>
                <a:cs typeface="Calibri"/>
              </a:rPr>
              <a:t>/</a:t>
            </a:r>
            <a:r>
              <a:rPr dirty="0" smtClean="0" sz="1100" spc="-10">
                <a:latin typeface="Calibri"/>
                <a:cs typeface="Calibri"/>
              </a:rPr>
              <a:t>1</a:t>
            </a:r>
            <a:r>
              <a:rPr dirty="0" smtClean="0" sz="1100" spc="0">
                <a:latin typeface="Calibri"/>
                <a:cs typeface="Calibri"/>
              </a:rPr>
              <a:t>0,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1</a:t>
            </a:r>
            <a:r>
              <a:rPr dirty="0" smtClean="0" sz="1100" spc="0">
                <a:latin typeface="Calibri"/>
                <a:cs typeface="Calibri"/>
              </a:rPr>
              <a:t>3 de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2</a:t>
            </a:r>
            <a:r>
              <a:rPr dirty="0" smtClean="0" sz="1100" spc="0">
                <a:latin typeface="Calibri"/>
                <a:cs typeface="Calibri"/>
              </a:rPr>
              <a:t>0</a:t>
            </a:r>
            <a:r>
              <a:rPr dirty="0" smtClean="0" sz="1100" spc="-10">
                <a:latin typeface="Calibri"/>
                <a:cs typeface="Calibri"/>
              </a:rPr>
              <a:t>1</a:t>
            </a:r>
            <a:r>
              <a:rPr dirty="0" smtClean="0" sz="1100" spc="5">
                <a:latin typeface="Calibri"/>
                <a:cs typeface="Calibri"/>
              </a:rPr>
              <a:t>3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23"/>
              </a:spcBef>
            </a:pPr>
            <a:endParaRPr sz="800"/>
          </a:p>
          <a:p>
            <a:pPr>
              <a:lnSpc>
                <a:spcPts val="1000"/>
              </a:lnSpc>
            </a:pPr>
            <a:endParaRPr sz="1000"/>
          </a:p>
          <a:p>
            <a:pPr marL="12700" marR="12700" indent="494665">
              <a:lnSpc>
                <a:spcPct val="116399"/>
              </a:lnSpc>
            </a:pPr>
            <a:r>
              <a:rPr dirty="0" smtClean="0" sz="1100">
                <a:latin typeface="Calibri"/>
                <a:cs typeface="Calibri"/>
              </a:rPr>
              <a:t>Con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egorí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ica el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ec</a:t>
            </a:r>
            <a:r>
              <a:rPr dirty="0" smtClean="0" sz="1100" spc="-10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males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esea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encia.</a:t>
            </a:r>
            <a:r>
              <a:rPr dirty="0" smtClean="0" sz="1100" spc="0">
                <a:latin typeface="Calibri"/>
                <a:cs typeface="Calibri"/>
              </a:rPr>
              <a:t> 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ica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0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males,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5">
                <a:latin typeface="Calibri"/>
                <a:cs typeface="Calibri"/>
              </a:rPr>
              <a:t>á</a:t>
            </a:r>
            <a:r>
              <a:rPr dirty="0" smtClean="0" sz="1100" spc="0">
                <a:latin typeface="Calibri"/>
                <a:cs typeface="Calibri"/>
              </a:rPr>
              <a:t>tic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encia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entra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red</a:t>
            </a:r>
            <a:r>
              <a:rPr dirty="0" smtClean="0" sz="1100" spc="1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eará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artir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endParaRPr sz="1100">
              <a:latin typeface="Calibri"/>
              <a:cs typeface="Calibri"/>
            </a:endParaRPr>
          </a:p>
          <a:p>
            <a:pPr algn="just" marL="12700" marR="16510">
              <a:lnSpc>
                <a:spcPts val="1560"/>
              </a:lnSpc>
              <a:spcBef>
                <a:spcPts val="80"/>
              </a:spcBef>
            </a:pPr>
            <a:r>
              <a:rPr dirty="0" smtClean="0" sz="1100">
                <a:latin typeface="Calibri"/>
                <a:cs typeface="Calibri"/>
              </a:rPr>
              <a:t>.5,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sin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2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cuest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so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entra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til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erac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 la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ri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al,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ea .5.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  <a:spcBef>
                <a:spcPts val="55"/>
              </a:spcBef>
            </a:pPr>
            <a:endParaRPr sz="1000"/>
          </a:p>
          <a:p>
            <a:pPr algn="just" marL="12700" marR="3827779">
              <a:lnSpc>
                <a:spcPct val="100000"/>
              </a:lnSpc>
            </a:pPr>
            <a:r>
              <a:rPr dirty="0" smtClean="0" sz="1600" spc="-10">
                <a:solidFill>
                  <a:srgbClr val="4F81BC"/>
                </a:solidFill>
                <a:latin typeface="Calibri"/>
                <a:cs typeface="Calibri"/>
              </a:rPr>
              <a:t>Alineación</a:t>
            </a:r>
            <a:r>
              <a:rPr dirty="0" smtClean="0" sz="1600" spc="-1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600" spc="-10">
                <a:solidFill>
                  <a:srgbClr val="4F81BC"/>
                </a:solidFill>
                <a:latin typeface="Calibri"/>
                <a:cs typeface="Calibri"/>
              </a:rPr>
              <a:t>de</a:t>
            </a:r>
            <a:r>
              <a:rPr dirty="0" smtClean="0" sz="1600" spc="-5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600" spc="-5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600" spc="-5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600" spc="-10">
                <a:solidFill>
                  <a:srgbClr val="4F81BC"/>
                </a:solidFill>
                <a:latin typeface="Calibri"/>
                <a:cs typeface="Calibri"/>
              </a:rPr>
              <a:t>s</a:t>
            </a:r>
            <a:r>
              <a:rPr dirty="0" smtClean="0" sz="1600" spc="-5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600" spc="-5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dirty="0" smtClean="0" sz="1600" spc="-10">
                <a:solidFill>
                  <a:srgbClr val="4F81BC"/>
                </a:solidFill>
                <a:latin typeface="Calibri"/>
                <a:cs typeface="Calibri"/>
              </a:rPr>
              <a:t>n</a:t>
            </a:r>
            <a:r>
              <a:rPr dirty="0" smtClean="0" sz="1600" spc="-5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600" spc="-15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600" spc="-10">
                <a:solidFill>
                  <a:srgbClr val="4F81BC"/>
                </a:solidFill>
                <a:latin typeface="Calibri"/>
                <a:cs typeface="Calibri"/>
              </a:rPr>
              <a:t>adas</a:t>
            </a:r>
            <a:endParaRPr sz="16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67"/>
              </a:spcBef>
            </a:pPr>
            <a:endParaRPr sz="1300"/>
          </a:p>
          <a:p>
            <a:pPr algn="just" marL="12700" marR="1270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La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encia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entro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ién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ecuar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sto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ec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ja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cálc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sté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crean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encia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ene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ci</a:t>
            </a:r>
            <a:r>
              <a:rPr dirty="0" smtClean="0" sz="1100" spc="-10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entra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celda: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ier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a,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recha,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tra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as,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j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stifi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tanto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ertical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tal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ente,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entac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la entra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 t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x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dent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ri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 cel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00683" y="922019"/>
            <a:ext cx="5961888" cy="56387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273552" y="2235707"/>
            <a:ext cx="228600" cy="2194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3273552" y="3820667"/>
            <a:ext cx="208787" cy="2194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918972" y="5926835"/>
            <a:ext cx="477012" cy="2377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815339" y="1741932"/>
            <a:ext cx="2316480" cy="208483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71442" y="506476"/>
            <a:ext cx="222377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TUT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AL 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CRO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2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50965" y="449580"/>
            <a:ext cx="922019" cy="65531"/>
          </a:xfrm>
          <a:custGeom>
            <a:avLst/>
            <a:gdLst/>
            <a:ahLst/>
            <a:cxnLst/>
            <a:rect l="l" t="t" r="r" b="b"/>
            <a:pathLst>
              <a:path w="922019" h="65531">
                <a:moveTo>
                  <a:pt x="0" y="65531"/>
                </a:moveTo>
                <a:lnTo>
                  <a:pt x="922019" y="65531"/>
                </a:lnTo>
                <a:lnTo>
                  <a:pt x="922019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5950965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804406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5950965" y="685800"/>
            <a:ext cx="922019" cy="65531"/>
          </a:xfrm>
          <a:custGeom>
            <a:avLst/>
            <a:gdLst/>
            <a:ahLst/>
            <a:cxnLst/>
            <a:rect l="l" t="t" r="r" b="b"/>
            <a:pathLst>
              <a:path w="922019" h="65531">
                <a:moveTo>
                  <a:pt x="0" y="65531"/>
                </a:moveTo>
                <a:lnTo>
                  <a:pt x="922019" y="65531"/>
                </a:lnTo>
                <a:lnTo>
                  <a:pt x="922019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6019546" y="515112"/>
            <a:ext cx="784859" cy="170688"/>
          </a:xfrm>
          <a:custGeom>
            <a:avLst/>
            <a:gdLst/>
            <a:ahLst/>
            <a:cxnLst/>
            <a:rect l="l" t="t" r="r" b="b"/>
            <a:pathLst>
              <a:path w="784859" h="170688">
                <a:moveTo>
                  <a:pt x="0" y="170688"/>
                </a:moveTo>
                <a:lnTo>
                  <a:pt x="784859" y="170688"/>
                </a:lnTo>
                <a:lnTo>
                  <a:pt x="78485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721602" y="506476"/>
            <a:ext cx="9652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9327" y="9171888"/>
            <a:ext cx="6153531" cy="0"/>
          </a:xfrm>
          <a:custGeom>
            <a:avLst/>
            <a:gdLst/>
            <a:ahLst/>
            <a:cxnLst/>
            <a:rect l="l" t="t" r="r" b="b"/>
            <a:pathLst>
              <a:path w="6153531" h="0">
                <a:moveTo>
                  <a:pt x="0" y="0"/>
                </a:moveTo>
                <a:lnTo>
                  <a:pt x="6153531" y="0"/>
                </a:lnTo>
              </a:path>
            </a:pathLst>
          </a:custGeom>
          <a:ln w="393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355852" y="9190938"/>
            <a:ext cx="0" cy="248412"/>
          </a:xfrm>
          <a:custGeom>
            <a:avLst/>
            <a:gdLst/>
            <a:ahLst/>
            <a:cxnLst/>
            <a:rect l="l" t="t" r="r" b="b"/>
            <a:pathLst>
              <a:path w="0" h="248411">
                <a:moveTo>
                  <a:pt x="0" y="0"/>
                </a:moveTo>
                <a:lnTo>
                  <a:pt x="0" y="248411"/>
                </a:lnTo>
              </a:path>
            </a:pathLst>
          </a:custGeom>
          <a:ln w="39370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948055" y="938530"/>
            <a:ext cx="106680" cy="1143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1164132" y="884636"/>
            <a:ext cx="5159375" cy="413384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17300"/>
              </a:lnSpc>
            </a:pPr>
            <a:r>
              <a:rPr dirty="0" smtClean="0" sz="1100">
                <a:latin typeface="Calibri"/>
                <a:cs typeface="Calibri"/>
              </a:rPr>
              <a:t>En el di</a:t>
            </a:r>
            <a:r>
              <a:rPr dirty="0" smtClean="0" sz="1100" spc="-5">
                <a:latin typeface="Calibri"/>
                <a:cs typeface="Calibri"/>
              </a:rPr>
              <a:t>á</a:t>
            </a:r>
            <a:r>
              <a:rPr dirty="0" smtClean="0" sz="1100" spc="0">
                <a:latin typeface="Calibri"/>
                <a:cs typeface="Calibri"/>
              </a:rPr>
              <a:t>lo</a:t>
            </a:r>
            <a:r>
              <a:rPr dirty="0" smtClean="0" sz="1100" spc="-2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 c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ean las 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as </a:t>
            </a:r>
            <a:r>
              <a:rPr dirty="0" smtClean="0" sz="1100" spc="-1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esta</a:t>
            </a:r>
            <a:r>
              <a:rPr dirty="0" smtClean="0" sz="1100" spc="-5">
                <a:latin typeface="Calibri"/>
                <a:cs typeface="Calibri"/>
              </a:rPr>
              <a:t>ñ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gr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dent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ell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 se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red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lecci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del us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20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2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en.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4653660" y="6089269"/>
            <a:ext cx="431291" cy="172212"/>
          </a:xfrm>
          <a:custGeom>
            <a:avLst/>
            <a:gdLst/>
            <a:ahLst/>
            <a:cxnLst/>
            <a:rect l="l" t="t" r="r" b="b"/>
            <a:pathLst>
              <a:path w="431291" h="172212">
                <a:moveTo>
                  <a:pt x="0" y="172212"/>
                </a:moveTo>
                <a:lnTo>
                  <a:pt x="431291" y="172212"/>
                </a:lnTo>
                <a:lnTo>
                  <a:pt x="431291" y="0"/>
                </a:lnTo>
                <a:lnTo>
                  <a:pt x="0" y="0"/>
                </a:lnTo>
                <a:lnTo>
                  <a:pt x="0" y="172212"/>
                </a:lnTo>
                <a:close/>
              </a:path>
            </a:pathLst>
          </a:custGeom>
          <a:solidFill>
            <a:srgbClr val="42703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699008" y="5370448"/>
            <a:ext cx="6187440" cy="18776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3649979">
              <a:lnSpc>
                <a:spcPct val="100000"/>
              </a:lnSpc>
            </a:pPr>
            <a:r>
              <a:rPr dirty="0" smtClean="0" sz="1100" spc="-5" b="1">
                <a:solidFill>
                  <a:srgbClr val="666666"/>
                </a:solidFill>
                <a:latin typeface="Segoe UI"/>
                <a:cs typeface="Segoe UI"/>
              </a:rPr>
              <a:t>II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. </a:t>
            </a:r>
            <a:r>
              <a:rPr dirty="0" smtClean="0" sz="1100" spc="-125" b="1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dirty="0" smtClean="0" sz="1100" spc="-5" b="1">
                <a:solidFill>
                  <a:srgbClr val="666666"/>
                </a:solidFill>
                <a:latin typeface="Segoe UI"/>
                <a:cs typeface="Segoe UI"/>
              </a:rPr>
              <a:t>V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i</a:t>
            </a:r>
            <a:r>
              <a:rPr dirty="0" smtClean="0" sz="1100" spc="-10" b="1">
                <a:solidFill>
                  <a:srgbClr val="666666"/>
                </a:solidFill>
                <a:latin typeface="Segoe UI"/>
                <a:cs typeface="Segoe UI"/>
              </a:rPr>
              <a:t>s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ta B</a:t>
            </a:r>
            <a:r>
              <a:rPr dirty="0" smtClean="0" sz="1100" spc="5" b="1">
                <a:solidFill>
                  <a:srgbClr val="666666"/>
                </a:solidFill>
                <a:latin typeface="Segoe UI"/>
                <a:cs typeface="Segoe UI"/>
              </a:rPr>
              <a:t>a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c</a:t>
            </a:r>
            <a:r>
              <a:rPr dirty="0" smtClean="0" sz="1100" spc="-10" b="1">
                <a:solidFill>
                  <a:srgbClr val="666666"/>
                </a:solidFill>
                <a:latin typeface="Segoe UI"/>
                <a:cs typeface="Segoe UI"/>
              </a:rPr>
              <a:t>k</a:t>
            </a:r>
            <a:r>
              <a:rPr dirty="0" smtClean="0" sz="1100" spc="-10" b="1">
                <a:solidFill>
                  <a:srgbClr val="666666"/>
                </a:solidFill>
                <a:latin typeface="Segoe UI"/>
                <a:cs typeface="Segoe UI"/>
              </a:rPr>
              <a:t>s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t</a:t>
            </a:r>
            <a:r>
              <a:rPr dirty="0" smtClean="0" sz="1100" spc="-5" b="1">
                <a:solidFill>
                  <a:srgbClr val="666666"/>
                </a:solidFill>
                <a:latin typeface="Segoe UI"/>
                <a:cs typeface="Segoe UI"/>
              </a:rPr>
              <a:t>a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ge</a:t>
            </a:r>
            <a:r>
              <a:rPr dirty="0" smtClean="0" sz="1100" spc="-5" b="1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de Mi</a:t>
            </a:r>
            <a:r>
              <a:rPr dirty="0" smtClean="0" sz="1100" spc="-20" b="1">
                <a:solidFill>
                  <a:srgbClr val="666666"/>
                </a:solidFill>
                <a:latin typeface="Segoe UI"/>
                <a:cs typeface="Segoe UI"/>
              </a:rPr>
              <a:t>c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ro</a:t>
            </a:r>
            <a:r>
              <a:rPr dirty="0" smtClean="0" sz="1100" spc="-10" b="1">
                <a:solidFill>
                  <a:srgbClr val="666666"/>
                </a:solidFill>
                <a:latin typeface="Segoe UI"/>
                <a:cs typeface="Segoe UI"/>
              </a:rPr>
              <a:t>s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o</a:t>
            </a:r>
            <a:r>
              <a:rPr dirty="0" smtClean="0" sz="1100" spc="-10" b="1">
                <a:solidFill>
                  <a:srgbClr val="666666"/>
                </a:solidFill>
                <a:latin typeface="Segoe UI"/>
                <a:cs typeface="Segoe UI"/>
              </a:rPr>
              <a:t>f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t Off</a:t>
            </a:r>
            <a:r>
              <a:rPr dirty="0" smtClean="0" sz="1100" spc="-10" b="1">
                <a:solidFill>
                  <a:srgbClr val="666666"/>
                </a:solidFill>
                <a:latin typeface="Segoe UI"/>
                <a:cs typeface="Segoe UI"/>
              </a:rPr>
              <a:t>i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ce</a:t>
            </a:r>
            <a:endParaRPr sz="1100">
              <a:latin typeface="Segoe UI"/>
              <a:cs typeface="Segoe UI"/>
            </a:endParaRPr>
          </a:p>
          <a:p>
            <a:pPr>
              <a:lnSpc>
                <a:spcPts val="600"/>
              </a:lnSpc>
              <a:spcBef>
                <a:spcPts val="0"/>
              </a:spcBef>
            </a:pPr>
            <a:endParaRPr sz="600"/>
          </a:p>
          <a:p>
            <a:pPr>
              <a:lnSpc>
                <a:spcPts val="1000"/>
              </a:lnSpc>
            </a:pPr>
            <a:endParaRPr sz="1000"/>
          </a:p>
          <a:p>
            <a:pPr algn="just" marL="20320" marR="12700">
              <a:lnSpc>
                <a:spcPct val="101499"/>
              </a:lnSpc>
            </a:pPr>
            <a:r>
              <a:rPr dirty="0" smtClean="0" sz="1100">
                <a:latin typeface="Calibri"/>
                <a:cs typeface="Calibri"/>
              </a:rPr>
              <a:t>La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ta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B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cks</a:t>
            </a:r>
            <a:r>
              <a:rPr dirty="0" smtClean="0" sz="1100" spc="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2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e,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 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ram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sde Mic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ft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Off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ce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2</a:t>
            </a:r>
            <a:r>
              <a:rPr dirty="0" smtClean="0" sz="1100" spc="0">
                <a:latin typeface="Calibri"/>
                <a:cs typeface="Calibri"/>
              </a:rPr>
              <a:t>0</a:t>
            </a:r>
            <a:r>
              <a:rPr dirty="0" smtClean="0" sz="1100" spc="-10">
                <a:latin typeface="Calibri"/>
                <a:cs typeface="Calibri"/>
              </a:rPr>
              <a:t>1</a:t>
            </a:r>
            <a:r>
              <a:rPr dirty="0" smtClean="0" sz="1100" spc="5">
                <a:latin typeface="Calibri"/>
                <a:cs typeface="Calibri"/>
              </a:rPr>
              <a:t>3</a:t>
            </a:r>
            <a:r>
              <a:rPr dirty="0" smtClean="0" sz="1100" spc="0">
                <a:latin typeface="Calibri"/>
                <a:cs typeface="Calibri"/>
              </a:rPr>
              <a:t>, es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vac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 más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ecie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terfaz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su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rio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Micr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ff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ent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cara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erística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ci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es.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Para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cce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ella,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clic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esta</a:t>
            </a:r>
            <a:r>
              <a:rPr dirty="0" smtClean="0" sz="1100" spc="-5">
                <a:latin typeface="Calibri"/>
                <a:cs typeface="Calibri"/>
              </a:rPr>
              <a:t>ñ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solidFill>
                  <a:srgbClr val="FFFFFF"/>
                </a:solidFill>
                <a:latin typeface="Calibri"/>
                <a:cs typeface="Calibri"/>
              </a:rPr>
              <a:t>A</a:t>
            </a:r>
            <a:r>
              <a:rPr dirty="0" smtClean="0" sz="1100" spc="-5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0">
                <a:solidFill>
                  <a:srgbClr val="FFFFFF"/>
                </a:solidFill>
                <a:latin typeface="Calibri"/>
                <a:cs typeface="Calibri"/>
              </a:rPr>
              <a:t>ch</a:t>
            </a:r>
            <a:r>
              <a:rPr dirty="0" smtClean="0" sz="1100" spc="-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-10">
                <a:solidFill>
                  <a:srgbClr val="FFFFFF"/>
                </a:solidFill>
                <a:latin typeface="Calibri"/>
                <a:cs typeface="Calibri"/>
              </a:rPr>
              <a:t>v</a:t>
            </a:r>
            <a:r>
              <a:rPr dirty="0" smtClean="0" sz="1100" spc="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sta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Ba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ksta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ri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ar,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mir,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artir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istrar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los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ch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v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así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mo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fi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rar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ro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ma.</a:t>
            </a:r>
            <a:endParaRPr sz="1100">
              <a:latin typeface="Calibri"/>
              <a:cs typeface="Calibri"/>
            </a:endParaRPr>
          </a:p>
          <a:p>
            <a:pPr marL="20320" marR="160655">
              <a:lnSpc>
                <a:spcPct val="170900"/>
              </a:lnSpc>
              <a:spcBef>
                <a:spcPts val="490"/>
              </a:spcBef>
              <a:tabLst>
                <a:tab pos="1768475" algn="l"/>
              </a:tabLst>
            </a:pPr>
            <a:r>
              <a:rPr dirty="0" smtClean="0" sz="1100">
                <a:latin typeface="Calibri"/>
                <a:cs typeface="Calibri"/>
              </a:rPr>
              <a:t>Al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hacer cl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pesta</a:t>
            </a:r>
            <a:r>
              <a:rPr dirty="0" smtClean="0" sz="1100" spc="-5">
                <a:latin typeface="Calibri"/>
                <a:cs typeface="Calibri"/>
              </a:rPr>
              <a:t>ñ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ch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v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ven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los </a:t>
            </a:r>
            <a:r>
              <a:rPr dirty="0" smtClean="0" sz="1100" spc="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bás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eían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 ha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er clic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Mic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0">
                <a:latin typeface="Calibri"/>
                <a:cs typeface="Calibri"/>
              </a:rPr>
              <a:t>t Off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ce	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menú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Arc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vo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rsio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ter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res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Mic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0">
                <a:latin typeface="Calibri"/>
                <a:cs typeface="Calibri"/>
              </a:rPr>
              <a:t>t Off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ce,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endParaRPr sz="1100">
              <a:latin typeface="Calibri"/>
              <a:cs typeface="Calibri"/>
            </a:endParaRPr>
          </a:p>
          <a:p>
            <a:pPr algn="just" marL="20320" marR="911860">
              <a:lnSpc>
                <a:spcPct val="100000"/>
              </a:lnSpc>
              <a:spcBef>
                <a:spcPts val="25"/>
              </a:spcBef>
            </a:pPr>
            <a:r>
              <a:rPr dirty="0" smtClean="0" sz="110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ri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, Gua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ar e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mir,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it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é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te últ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tener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sta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rel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ar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res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661160" y="1833372"/>
            <a:ext cx="4270248" cy="3049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188464" y="6781800"/>
            <a:ext cx="248412" cy="2484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2592323" y="7415783"/>
            <a:ext cx="2406396" cy="138074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988" y="449580"/>
            <a:ext cx="5229733" cy="65531"/>
          </a:xfrm>
          <a:custGeom>
            <a:avLst/>
            <a:gdLst/>
            <a:ahLst/>
            <a:cxnLst/>
            <a:rect l="l" t="t" r="r" b="b"/>
            <a:pathLst>
              <a:path w="5229733" h="65531">
                <a:moveTo>
                  <a:pt x="0" y="65531"/>
                </a:moveTo>
                <a:lnTo>
                  <a:pt x="5229733" y="65531"/>
                </a:lnTo>
                <a:lnTo>
                  <a:pt x="5229733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900988" y="515112"/>
            <a:ext cx="68580" cy="170688"/>
          </a:xfrm>
          <a:custGeom>
            <a:avLst/>
            <a:gdLst/>
            <a:ahLst/>
            <a:cxnLst/>
            <a:rect l="l" t="t" r="r" b="b"/>
            <a:pathLst>
              <a:path w="68580" h="170688">
                <a:moveTo>
                  <a:pt x="0" y="170688"/>
                </a:moveTo>
                <a:lnTo>
                  <a:pt x="68580" y="170688"/>
                </a:lnTo>
                <a:lnTo>
                  <a:pt x="68580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6062217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900988" y="685800"/>
            <a:ext cx="5229733" cy="65531"/>
          </a:xfrm>
          <a:custGeom>
            <a:avLst/>
            <a:gdLst/>
            <a:ahLst/>
            <a:cxnLst/>
            <a:rect l="l" t="t" r="r" b="b"/>
            <a:pathLst>
              <a:path w="5229733" h="65531">
                <a:moveTo>
                  <a:pt x="0" y="65531"/>
                </a:moveTo>
                <a:lnTo>
                  <a:pt x="5229733" y="65531"/>
                </a:lnTo>
                <a:lnTo>
                  <a:pt x="5229733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69568" y="515112"/>
            <a:ext cx="5092573" cy="170688"/>
          </a:xfrm>
          <a:custGeom>
            <a:avLst/>
            <a:gdLst/>
            <a:ahLst/>
            <a:cxnLst/>
            <a:rect l="l" t="t" r="r" b="b"/>
            <a:pathLst>
              <a:path w="5092573" h="170688">
                <a:moveTo>
                  <a:pt x="0" y="170688"/>
                </a:moveTo>
                <a:lnTo>
                  <a:pt x="5092573" y="170688"/>
                </a:lnTo>
                <a:lnTo>
                  <a:pt x="5092573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852798" y="506476"/>
            <a:ext cx="222377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TUT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AL 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CRO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2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30797" y="449580"/>
            <a:ext cx="922020" cy="65531"/>
          </a:xfrm>
          <a:custGeom>
            <a:avLst/>
            <a:gdLst/>
            <a:ahLst/>
            <a:cxnLst/>
            <a:rect l="l" t="t" r="r" b="b"/>
            <a:pathLst>
              <a:path w="922020" h="65531">
                <a:moveTo>
                  <a:pt x="0" y="65531"/>
                </a:moveTo>
                <a:lnTo>
                  <a:pt x="922020" y="65531"/>
                </a:lnTo>
                <a:lnTo>
                  <a:pt x="922020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6130797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6984238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6130797" y="685800"/>
            <a:ext cx="922020" cy="65531"/>
          </a:xfrm>
          <a:custGeom>
            <a:avLst/>
            <a:gdLst/>
            <a:ahLst/>
            <a:cxnLst/>
            <a:rect l="l" t="t" r="r" b="b"/>
            <a:pathLst>
              <a:path w="922020" h="65531">
                <a:moveTo>
                  <a:pt x="0" y="65531"/>
                </a:moveTo>
                <a:lnTo>
                  <a:pt x="922020" y="65531"/>
                </a:lnTo>
                <a:lnTo>
                  <a:pt x="922020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6199378" y="515112"/>
            <a:ext cx="784859" cy="170688"/>
          </a:xfrm>
          <a:custGeom>
            <a:avLst/>
            <a:gdLst/>
            <a:ahLst/>
            <a:cxnLst/>
            <a:rect l="l" t="t" r="r" b="b"/>
            <a:pathLst>
              <a:path w="784859" h="170688">
                <a:moveTo>
                  <a:pt x="0" y="170688"/>
                </a:moveTo>
                <a:lnTo>
                  <a:pt x="784859" y="170688"/>
                </a:lnTo>
                <a:lnTo>
                  <a:pt x="78485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829806" y="506476"/>
            <a:ext cx="16891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20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00988" y="9171888"/>
            <a:ext cx="6153226" cy="0"/>
          </a:xfrm>
          <a:custGeom>
            <a:avLst/>
            <a:gdLst/>
            <a:ahLst/>
            <a:cxnLst/>
            <a:rect l="l" t="t" r="r" b="b"/>
            <a:pathLst>
              <a:path w="6153226" h="0">
                <a:moveTo>
                  <a:pt x="0" y="0"/>
                </a:moveTo>
                <a:lnTo>
                  <a:pt x="6153226" y="0"/>
                </a:lnTo>
              </a:path>
            </a:pathLst>
          </a:custGeom>
          <a:ln w="393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537208" y="9190938"/>
            <a:ext cx="0" cy="248412"/>
          </a:xfrm>
          <a:custGeom>
            <a:avLst/>
            <a:gdLst/>
            <a:ahLst/>
            <a:cxnLst/>
            <a:rect l="l" t="t" r="r" b="b"/>
            <a:pathLst>
              <a:path w="0" h="248411">
                <a:moveTo>
                  <a:pt x="0" y="0"/>
                </a:moveTo>
                <a:lnTo>
                  <a:pt x="0" y="248411"/>
                </a:lnTo>
              </a:path>
            </a:pathLst>
          </a:custGeom>
          <a:ln w="39370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88288" y="1084326"/>
            <a:ext cx="5999480" cy="28841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>
                <a:solidFill>
                  <a:srgbClr val="4F81BC"/>
                </a:solidFill>
                <a:latin typeface="Calibri"/>
                <a:cs typeface="Calibri"/>
              </a:rPr>
              <a:t>Al</a:t>
            </a:r>
            <a:r>
              <a:rPr dirty="0" smtClean="0" sz="1400" spc="5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400" spc="-10">
                <a:solidFill>
                  <a:srgbClr val="4F81BC"/>
                </a:solidFill>
                <a:latin typeface="Calibri"/>
                <a:cs typeface="Calibri"/>
              </a:rPr>
              <a:t>n</a:t>
            </a:r>
            <a:r>
              <a:rPr dirty="0" smtClean="0" sz="1400" spc="0">
                <a:solidFill>
                  <a:srgbClr val="4F81BC"/>
                </a:solidFill>
                <a:latin typeface="Calibri"/>
                <a:cs typeface="Calibri"/>
              </a:rPr>
              <a:t>ea</a:t>
            </a:r>
            <a:r>
              <a:rPr dirty="0" smtClean="0" sz="1400" spc="-10">
                <a:solidFill>
                  <a:srgbClr val="4F81BC"/>
                </a:solidFill>
                <a:latin typeface="Calibri"/>
                <a:cs typeface="Calibri"/>
              </a:rPr>
              <a:t>c</a:t>
            </a:r>
            <a:r>
              <a:rPr dirty="0" smtClean="0" sz="1400" spc="0">
                <a:solidFill>
                  <a:srgbClr val="4F81BC"/>
                </a:solidFill>
                <a:latin typeface="Calibri"/>
                <a:cs typeface="Calibri"/>
              </a:rPr>
              <a:t>ión</a:t>
            </a:r>
            <a:r>
              <a:rPr dirty="0" smtClean="0" sz="1400" spc="-15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400" spc="-10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400" spc="0">
                <a:solidFill>
                  <a:srgbClr val="4F81BC"/>
                </a:solidFill>
                <a:latin typeface="Calibri"/>
                <a:cs typeface="Calibri"/>
              </a:rPr>
              <a:t>el</a:t>
            </a:r>
            <a:r>
              <a:rPr dirty="0" smtClean="0" sz="1400" spc="-5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400" spc="0">
                <a:solidFill>
                  <a:srgbClr val="4F81BC"/>
                </a:solidFill>
                <a:latin typeface="Calibri"/>
                <a:cs typeface="Calibri"/>
              </a:rPr>
              <a:t>Texto</a:t>
            </a:r>
            <a:endParaRPr sz="1400">
              <a:latin typeface="Calibri"/>
              <a:cs typeface="Calibri"/>
            </a:endParaRPr>
          </a:p>
          <a:p>
            <a:pPr algn="r" marR="12700">
              <a:lnSpc>
                <a:spcPct val="100000"/>
              </a:lnSpc>
              <a:spcBef>
                <a:spcPts val="35"/>
              </a:spcBef>
            </a:pPr>
            <a:r>
              <a:rPr dirty="0" smtClean="0" sz="1100" b="1">
                <a:latin typeface="Calibri"/>
                <a:cs typeface="Calibri"/>
              </a:rPr>
              <a:t>H</a:t>
            </a:r>
            <a:r>
              <a:rPr dirty="0" smtClean="0" sz="1100" spc="-10" b="1">
                <a:latin typeface="Calibri"/>
                <a:cs typeface="Calibri"/>
              </a:rPr>
              <a:t>o</a:t>
            </a:r>
            <a:r>
              <a:rPr dirty="0" smtClean="0" sz="1100" spc="0" b="1">
                <a:latin typeface="Calibri"/>
                <a:cs typeface="Calibri"/>
              </a:rPr>
              <a:t>r</a:t>
            </a:r>
            <a:r>
              <a:rPr dirty="0" smtClean="0" sz="1100" spc="-10" b="1">
                <a:latin typeface="Calibri"/>
                <a:cs typeface="Calibri"/>
              </a:rPr>
              <a:t>i</a:t>
            </a:r>
            <a:r>
              <a:rPr dirty="0" smtClean="0" sz="1100" spc="0" b="1">
                <a:latin typeface="Calibri"/>
                <a:cs typeface="Calibri"/>
              </a:rPr>
              <a:t>z</a:t>
            </a:r>
            <a:r>
              <a:rPr dirty="0" smtClean="0" sz="1100" spc="-5" b="1">
                <a:latin typeface="Calibri"/>
                <a:cs typeface="Calibri"/>
              </a:rPr>
              <a:t>o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0" b="1">
                <a:latin typeface="Calibri"/>
                <a:cs typeface="Calibri"/>
              </a:rPr>
              <a:t>t</a:t>
            </a:r>
            <a:r>
              <a:rPr dirty="0" smtClean="0" sz="1100" spc="-5" b="1">
                <a:latin typeface="Calibri"/>
                <a:cs typeface="Calibri"/>
              </a:rPr>
              <a:t>a</a:t>
            </a:r>
            <a:r>
              <a:rPr dirty="0" smtClean="0" sz="1100" spc="5" b="1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eleg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ear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entra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  <a:p>
            <a:pPr algn="r" marL="2378075" marR="12700" indent="783590">
              <a:lnSpc>
                <a:spcPts val="1550"/>
              </a:lnSpc>
              <a:spcBef>
                <a:spcPts val="75"/>
              </a:spcBef>
            </a:pPr>
            <a:r>
              <a:rPr dirty="0" smtClean="0" sz="1100">
                <a:latin typeface="Calibri"/>
                <a:cs typeface="Calibri"/>
              </a:rPr>
              <a:t>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ier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a,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cha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cent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a,</a:t>
            </a:r>
            <a:r>
              <a:rPr dirty="0" smtClean="0" sz="1100" spc="0">
                <a:latin typeface="Calibri"/>
                <a:cs typeface="Calibri"/>
              </a:rPr>
              <a:t> centrar   </a:t>
            </a:r>
            <a:r>
              <a:rPr dirty="0" smtClean="0" sz="1100" spc="-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  </a:t>
            </a:r>
            <a:r>
              <a:rPr dirty="0" smtClean="0" sz="1100" spc="-7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ex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  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   </a:t>
            </a:r>
            <a:r>
              <a:rPr dirty="0" smtClean="0" sz="1100" spc="-7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  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  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 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  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2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 selecc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 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etir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car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teres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cho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cel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endParaRPr sz="1100">
              <a:latin typeface="Calibri"/>
              <a:cs typeface="Calibri"/>
            </a:endParaRPr>
          </a:p>
          <a:p>
            <a:pPr algn="just" marL="2378075" marR="17780">
              <a:lnSpc>
                <a:spcPct val="100000"/>
              </a:lnSpc>
              <a:spcBef>
                <a:spcPts val="125"/>
              </a:spcBef>
            </a:pPr>
            <a:r>
              <a:rPr dirty="0" smtClean="0" sz="1100">
                <a:latin typeface="Calibri"/>
                <a:cs typeface="Calibri"/>
              </a:rPr>
              <a:t>ra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j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stif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car 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xt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lt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  <a:p>
            <a:pPr algn="just" marL="2378075" marR="15240">
              <a:lnSpc>
                <a:spcPct val="117300"/>
              </a:lnSpc>
            </a:pPr>
            <a:r>
              <a:rPr dirty="0" smtClean="0" sz="110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sta 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ción 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R</a:t>
            </a:r>
            <a:r>
              <a:rPr dirty="0" smtClean="0" sz="1100" spc="-15" b="1">
                <a:latin typeface="Calibri"/>
                <a:cs typeface="Calibri"/>
              </a:rPr>
              <a:t>e</a:t>
            </a:r>
            <a:r>
              <a:rPr dirty="0" smtClean="0" sz="1100" spc="0" b="1">
                <a:latin typeface="Calibri"/>
                <a:cs typeface="Calibri"/>
              </a:rPr>
              <a:t>ll</a:t>
            </a:r>
            <a:r>
              <a:rPr dirty="0" smtClean="0" sz="1100" spc="-5" b="1">
                <a:latin typeface="Calibri"/>
                <a:cs typeface="Calibri"/>
              </a:rPr>
              <a:t>e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-10" b="1">
                <a:latin typeface="Calibri"/>
                <a:cs typeface="Calibri"/>
              </a:rPr>
              <a:t>a</a:t>
            </a:r>
            <a:r>
              <a:rPr dirty="0" smtClean="0" sz="1100" spc="0" b="1">
                <a:latin typeface="Calibri"/>
                <a:cs typeface="Calibri"/>
              </a:rPr>
              <a:t>r </a:t>
            </a:r>
            <a:r>
              <a:rPr dirty="0" smtClean="0" sz="1100" spc="-15" b="1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l 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te 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 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 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ier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carácter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7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j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to </a:t>
            </a:r>
            <a:r>
              <a:rPr dirty="0" smtClean="0" sz="1100" spc="-7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cara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ter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s,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és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rep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asta l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enar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24"/>
              </a:spcBef>
            </a:pPr>
            <a:endParaRPr sz="950"/>
          </a:p>
          <a:p>
            <a:pPr algn="just" marL="2378075" marR="16510">
              <a:lnSpc>
                <a:spcPct val="118200"/>
              </a:lnSpc>
            </a:pPr>
            <a:r>
              <a:rPr dirty="0" smtClean="0" sz="1100" spc="-5" b="1">
                <a:latin typeface="Calibri"/>
                <a:cs typeface="Calibri"/>
              </a:rPr>
              <a:t>V</a:t>
            </a:r>
            <a:r>
              <a:rPr dirty="0" smtClean="0" sz="1100" spc="-5" b="1">
                <a:latin typeface="Calibri"/>
                <a:cs typeface="Calibri"/>
              </a:rPr>
              <a:t>e</a:t>
            </a:r>
            <a:r>
              <a:rPr dirty="0" smtClean="0" sz="1100" spc="0" b="1">
                <a:latin typeface="Calibri"/>
                <a:cs typeface="Calibri"/>
              </a:rPr>
              <a:t>rt</a:t>
            </a:r>
            <a:r>
              <a:rPr dirty="0" smtClean="0" sz="1100" spc="5" b="1">
                <a:latin typeface="Calibri"/>
                <a:cs typeface="Calibri"/>
              </a:rPr>
              <a:t>i</a:t>
            </a:r>
            <a:r>
              <a:rPr dirty="0" smtClean="0" sz="1100" spc="5" b="1">
                <a:latin typeface="Calibri"/>
                <a:cs typeface="Calibri"/>
              </a:rPr>
              <a:t>c</a:t>
            </a:r>
            <a:r>
              <a:rPr dirty="0" smtClean="0" sz="1100" spc="-20" b="1">
                <a:latin typeface="Calibri"/>
                <a:cs typeface="Calibri"/>
              </a:rPr>
              <a:t>a</a:t>
            </a:r>
            <a:r>
              <a:rPr dirty="0" smtClean="0" sz="1100" spc="5" b="1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:  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  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entra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arte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su</a:t>
            </a:r>
            <a:r>
              <a:rPr dirty="0" smtClean="0" sz="1100" spc="-1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eri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0">
                <a:latin typeface="Calibri"/>
                <a:cs typeface="Calibri"/>
              </a:rPr>
              <a:t> 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ferior,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centrar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j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stifi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 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espe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to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la fi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900"/>
              </a:lnSpc>
              <a:spcBef>
                <a:spcPts val="16"/>
              </a:spcBef>
            </a:pPr>
            <a:endParaRPr sz="9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dirty="0" smtClean="0" sz="1400" spc="-10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400" spc="0">
                <a:solidFill>
                  <a:srgbClr val="4F81BC"/>
                </a:solidFill>
                <a:latin typeface="Calibri"/>
                <a:cs typeface="Calibri"/>
              </a:rPr>
              <a:t>rie</a:t>
            </a:r>
            <a:r>
              <a:rPr dirty="0" smtClean="0" sz="1400" spc="-5">
                <a:solidFill>
                  <a:srgbClr val="4F81BC"/>
                </a:solidFill>
                <a:latin typeface="Calibri"/>
                <a:cs typeface="Calibri"/>
              </a:rPr>
              <a:t>n</a:t>
            </a:r>
            <a:r>
              <a:rPr dirty="0" smtClean="0" sz="1400" spc="0">
                <a:solidFill>
                  <a:srgbClr val="4F81BC"/>
                </a:solidFill>
                <a:latin typeface="Calibri"/>
                <a:cs typeface="Calibri"/>
              </a:rPr>
              <a:t>ta</a:t>
            </a:r>
            <a:r>
              <a:rPr dirty="0" smtClean="0" sz="1400" spc="-10">
                <a:solidFill>
                  <a:srgbClr val="4F81BC"/>
                </a:solidFill>
                <a:latin typeface="Calibri"/>
                <a:cs typeface="Calibri"/>
              </a:rPr>
              <a:t>c</a:t>
            </a:r>
            <a:r>
              <a:rPr dirty="0" smtClean="0" sz="1400" spc="0">
                <a:solidFill>
                  <a:srgbClr val="4F81BC"/>
                </a:solidFill>
                <a:latin typeface="Calibri"/>
                <a:cs typeface="Calibri"/>
              </a:rPr>
              <a:t>ión</a:t>
            </a:r>
            <a:r>
              <a:rPr dirty="0" smtClean="0" sz="1400" spc="-15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400" spc="-10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400" spc="0">
                <a:solidFill>
                  <a:srgbClr val="4F81BC"/>
                </a:solidFill>
                <a:latin typeface="Calibri"/>
                <a:cs typeface="Calibri"/>
              </a:rPr>
              <a:t>el</a:t>
            </a:r>
            <a:r>
              <a:rPr dirty="0" smtClean="0" sz="1400" spc="-5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400" spc="0">
                <a:solidFill>
                  <a:srgbClr val="4F81BC"/>
                </a:solidFill>
                <a:latin typeface="Calibri"/>
                <a:cs typeface="Calibri"/>
              </a:rPr>
              <a:t>Texto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8288" y="4138757"/>
            <a:ext cx="2335530" cy="413384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17300"/>
              </a:lnSpc>
            </a:pPr>
            <a:r>
              <a:rPr dirty="0" smtClean="0" sz="1100">
                <a:latin typeface="Calibri"/>
                <a:cs typeface="Calibri"/>
              </a:rPr>
              <a:t>En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celda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ar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tex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0">
                <a:latin typeface="Calibri"/>
                <a:cs typeface="Calibri"/>
              </a:rPr>
              <a:t> vert</a:t>
            </a:r>
            <a:r>
              <a:rPr dirty="0" smtClean="0" sz="1100" spc="-10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cal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tan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acter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mo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860416" y="4137248"/>
            <a:ext cx="2025014" cy="416559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18200"/>
              </a:lnSpc>
            </a:pP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rese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tar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  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ya  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ea  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ri</a:t>
            </a:r>
            <a:r>
              <a:rPr dirty="0" smtClean="0" sz="1100" spc="-10">
                <a:latin typeface="Calibri"/>
                <a:cs typeface="Calibri"/>
              </a:rPr>
              <a:t>z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tal  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 lo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estra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d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á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88288" y="4687442"/>
            <a:ext cx="1273810" cy="2355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 spc="-5">
                <a:solidFill>
                  <a:srgbClr val="4F81BC"/>
                </a:solidFill>
                <a:latin typeface="Calibri"/>
                <a:cs typeface="Calibri"/>
              </a:rPr>
              <a:t>C</a:t>
            </a:r>
            <a:r>
              <a:rPr dirty="0" smtClean="0" sz="1400" spc="0">
                <a:solidFill>
                  <a:srgbClr val="4F81BC"/>
                </a:solidFill>
                <a:latin typeface="Calibri"/>
                <a:cs typeface="Calibri"/>
              </a:rPr>
              <a:t>ontrol </a:t>
            </a:r>
            <a:r>
              <a:rPr dirty="0" smtClean="0" sz="1400" spc="-10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400" spc="0">
                <a:solidFill>
                  <a:srgbClr val="4F81BC"/>
                </a:solidFill>
                <a:latin typeface="Calibri"/>
                <a:cs typeface="Calibri"/>
              </a:rPr>
              <a:t>el</a:t>
            </a:r>
            <a:r>
              <a:rPr dirty="0" smtClean="0" sz="1400" spc="-5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400" spc="0">
                <a:solidFill>
                  <a:srgbClr val="4F81BC"/>
                </a:solidFill>
                <a:latin typeface="Calibri"/>
                <a:cs typeface="Calibri"/>
              </a:rPr>
              <a:t>Texto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888288" y="5879434"/>
            <a:ext cx="5996940" cy="22396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4604">
              <a:lnSpc>
                <a:spcPct val="118200"/>
              </a:lnSpc>
            </a:pPr>
            <a:r>
              <a:rPr dirty="0" smtClean="0" sz="1100" b="1">
                <a:latin typeface="Calibri"/>
                <a:cs typeface="Calibri"/>
              </a:rPr>
              <a:t>A</a:t>
            </a:r>
            <a:r>
              <a:rPr dirty="0" smtClean="0" sz="1100" spc="5" b="1">
                <a:latin typeface="Calibri"/>
                <a:cs typeface="Calibri"/>
              </a:rPr>
              <a:t>j</a:t>
            </a:r>
            <a:r>
              <a:rPr dirty="0" smtClean="0" sz="1100" spc="-5" b="1">
                <a:latin typeface="Calibri"/>
                <a:cs typeface="Calibri"/>
              </a:rPr>
              <a:t>u</a:t>
            </a:r>
            <a:r>
              <a:rPr dirty="0" smtClean="0" sz="1100" spc="0" b="1">
                <a:latin typeface="Calibri"/>
                <a:cs typeface="Calibri"/>
              </a:rPr>
              <a:t>st</a:t>
            </a:r>
            <a:r>
              <a:rPr dirty="0" smtClean="0" sz="1100" spc="-20" b="1">
                <a:latin typeface="Calibri"/>
                <a:cs typeface="Calibri"/>
              </a:rPr>
              <a:t>a</a:t>
            </a:r>
            <a:r>
              <a:rPr dirty="0" smtClean="0" sz="1100" spc="0" b="1">
                <a:latin typeface="Calibri"/>
                <a:cs typeface="Calibri"/>
              </a:rPr>
              <a:t>r</a:t>
            </a:r>
            <a:r>
              <a:rPr dirty="0" smtClean="0" sz="1100" spc="75" b="1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te</a:t>
            </a:r>
            <a:r>
              <a:rPr dirty="0" smtClean="0" sz="1100" spc="-10" b="1">
                <a:latin typeface="Calibri"/>
                <a:cs typeface="Calibri"/>
              </a:rPr>
              <a:t>x</a:t>
            </a:r>
            <a:r>
              <a:rPr dirty="0" smtClean="0" sz="1100" spc="0" b="1">
                <a:latin typeface="Calibri"/>
                <a:cs typeface="Calibri"/>
              </a:rPr>
              <a:t>t</a:t>
            </a:r>
            <a:r>
              <a:rPr dirty="0" smtClean="0" sz="1100" spc="-5" b="1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celda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(t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x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)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más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ama</a:t>
            </a:r>
            <a:r>
              <a:rPr dirty="0" smtClean="0" sz="1100" spc="-5">
                <a:latin typeface="Calibri"/>
                <a:cs typeface="Calibri"/>
              </a:rPr>
              <a:t>ñ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celda,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ta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ción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ed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ce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t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20">
                <a:latin typeface="Calibri"/>
                <a:cs typeface="Calibri"/>
              </a:rPr>
              <a:t>ñ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 t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x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hasta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ajustar</a:t>
            </a:r>
            <a:r>
              <a:rPr dirty="0" smtClean="0" sz="1100" spc="-20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anc</a:t>
            </a:r>
            <a:r>
              <a:rPr dirty="0" smtClean="0" sz="1100" spc="-10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33"/>
              </a:spcBef>
            </a:pPr>
            <a:endParaRPr sz="950"/>
          </a:p>
          <a:p>
            <a:pPr algn="just" marL="12700" marR="12700">
              <a:lnSpc>
                <a:spcPct val="117300"/>
              </a:lnSpc>
            </a:pPr>
            <a:r>
              <a:rPr dirty="0" smtClean="0" sz="1100" b="1">
                <a:latin typeface="Calibri"/>
                <a:cs typeface="Calibri"/>
              </a:rPr>
              <a:t>Re</a:t>
            </a:r>
            <a:r>
              <a:rPr dirty="0" smtClean="0" sz="1100" spc="-10" b="1">
                <a:latin typeface="Calibri"/>
                <a:cs typeface="Calibri"/>
              </a:rPr>
              <a:t>d</a:t>
            </a:r>
            <a:r>
              <a:rPr dirty="0" smtClean="0" sz="1100" spc="-5" b="1">
                <a:latin typeface="Calibri"/>
                <a:cs typeface="Calibri"/>
              </a:rPr>
              <a:t>u</a:t>
            </a:r>
            <a:r>
              <a:rPr dirty="0" smtClean="0" sz="1100" spc="5" b="1">
                <a:latin typeface="Calibri"/>
                <a:cs typeface="Calibri"/>
              </a:rPr>
              <a:t>c</a:t>
            </a:r>
            <a:r>
              <a:rPr dirty="0" smtClean="0" sz="1100" spc="0" b="1">
                <a:latin typeface="Calibri"/>
                <a:cs typeface="Calibri"/>
              </a:rPr>
              <a:t>ir</a:t>
            </a:r>
            <a:r>
              <a:rPr dirty="0" smtClean="0" sz="1100" spc="-20" b="1">
                <a:latin typeface="Calibri"/>
                <a:cs typeface="Calibri"/>
              </a:rPr>
              <a:t> </a:t>
            </a:r>
            <a:r>
              <a:rPr dirty="0" smtClean="0" sz="1100" spc="-5" b="1">
                <a:latin typeface="Calibri"/>
                <a:cs typeface="Calibri"/>
              </a:rPr>
              <a:t>h</a:t>
            </a:r>
            <a:r>
              <a:rPr dirty="0" smtClean="0" sz="1100" spc="-10" b="1">
                <a:latin typeface="Calibri"/>
                <a:cs typeface="Calibri"/>
              </a:rPr>
              <a:t>a</a:t>
            </a:r>
            <a:r>
              <a:rPr dirty="0" smtClean="0" sz="1100" spc="0" b="1">
                <a:latin typeface="Calibri"/>
                <a:cs typeface="Calibri"/>
              </a:rPr>
              <a:t>sta</a:t>
            </a:r>
            <a:r>
              <a:rPr dirty="0" smtClean="0" sz="1100" spc="-25" b="1">
                <a:latin typeface="Calibri"/>
                <a:cs typeface="Calibri"/>
              </a:rPr>
              <a:t> </a:t>
            </a:r>
            <a:r>
              <a:rPr dirty="0" smtClean="0" sz="1100" spc="-10" b="1">
                <a:latin typeface="Calibri"/>
                <a:cs typeface="Calibri"/>
              </a:rPr>
              <a:t>a</a:t>
            </a:r>
            <a:r>
              <a:rPr dirty="0" smtClean="0" sz="1100" spc="5" b="1">
                <a:latin typeface="Calibri"/>
                <a:cs typeface="Calibri"/>
              </a:rPr>
              <a:t>j</a:t>
            </a:r>
            <a:r>
              <a:rPr dirty="0" smtClean="0" sz="1100" spc="-5" b="1">
                <a:latin typeface="Calibri"/>
                <a:cs typeface="Calibri"/>
              </a:rPr>
              <a:t>u</a:t>
            </a:r>
            <a:r>
              <a:rPr dirty="0" smtClean="0" sz="1100" spc="0" b="1">
                <a:latin typeface="Calibri"/>
                <a:cs typeface="Calibri"/>
              </a:rPr>
              <a:t>st</a:t>
            </a:r>
            <a:r>
              <a:rPr dirty="0" smtClean="0" sz="1100" spc="-5" b="1">
                <a:latin typeface="Calibri"/>
                <a:cs typeface="Calibri"/>
              </a:rPr>
              <a:t>a</a:t>
            </a:r>
            <a:r>
              <a:rPr dirty="0" smtClean="0" sz="1100" spc="-5" b="1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(t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x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)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5">
                <a:latin typeface="Calibri"/>
                <a:cs typeface="Calibri"/>
              </a:rPr>
              <a:t>á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5">
                <a:latin typeface="Calibri"/>
                <a:cs typeface="Calibri"/>
              </a:rPr>
              <a:t>ñ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celda,</a:t>
            </a:r>
            <a:r>
              <a:rPr dirty="0" smtClean="0" sz="1100" spc="0">
                <a:latin typeface="Calibri"/>
                <a:cs typeface="Calibri"/>
              </a:rPr>
              <a:t> esta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ará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stri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ya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más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lón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entro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celda,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 alt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ra de la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celda, 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an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,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ed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cie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5">
                <a:latin typeface="Calibri"/>
                <a:cs typeface="Calibri"/>
              </a:rPr>
              <a:t>ñ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la 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48"/>
              </a:spcBef>
            </a:pPr>
            <a:endParaRPr sz="950"/>
          </a:p>
          <a:p>
            <a:pPr algn="just" marL="12700" marR="12700">
              <a:lnSpc>
                <a:spcPct val="117100"/>
              </a:lnSpc>
            </a:pPr>
            <a:r>
              <a:rPr dirty="0" smtClean="0" sz="1100" b="1">
                <a:latin typeface="Calibri"/>
                <a:cs typeface="Calibri"/>
              </a:rPr>
              <a:t>C</a:t>
            </a:r>
            <a:r>
              <a:rPr dirty="0" smtClean="0" sz="1100" spc="-5" b="1">
                <a:latin typeface="Calibri"/>
                <a:cs typeface="Calibri"/>
              </a:rPr>
              <a:t>o</a:t>
            </a:r>
            <a:r>
              <a:rPr dirty="0" smtClean="0" sz="1100" spc="0" b="1">
                <a:latin typeface="Calibri"/>
                <a:cs typeface="Calibri"/>
              </a:rPr>
              <a:t>mbin</a:t>
            </a:r>
            <a:r>
              <a:rPr dirty="0" smtClean="0" sz="1100" spc="-10" b="1">
                <a:latin typeface="Calibri"/>
                <a:cs typeface="Calibri"/>
              </a:rPr>
              <a:t>a</a:t>
            </a:r>
            <a:r>
              <a:rPr dirty="0" smtClean="0" sz="1100" spc="0" b="1">
                <a:latin typeface="Calibri"/>
                <a:cs typeface="Calibri"/>
              </a:rPr>
              <a:t>r</a:t>
            </a:r>
            <a:r>
              <a:rPr dirty="0" smtClean="0" sz="1100" spc="100" b="1">
                <a:latin typeface="Calibri"/>
                <a:cs typeface="Calibri"/>
              </a:rPr>
              <a:t> </a:t>
            </a:r>
            <a:r>
              <a:rPr dirty="0" smtClean="0" sz="1100" spc="5" b="1">
                <a:latin typeface="Calibri"/>
                <a:cs typeface="Calibri"/>
              </a:rPr>
              <a:t>c</a:t>
            </a:r>
            <a:r>
              <a:rPr dirty="0" smtClean="0" sz="1100" spc="-20" b="1">
                <a:latin typeface="Calibri"/>
                <a:cs typeface="Calibri"/>
              </a:rPr>
              <a:t>e</a:t>
            </a:r>
            <a:r>
              <a:rPr dirty="0" smtClean="0" sz="1100" spc="0" b="1">
                <a:latin typeface="Calibri"/>
                <a:cs typeface="Calibri"/>
              </a:rPr>
              <a:t>l</a:t>
            </a:r>
            <a:r>
              <a:rPr dirty="0" smtClean="0" sz="1100" spc="-5" b="1">
                <a:latin typeface="Calibri"/>
                <a:cs typeface="Calibri"/>
              </a:rPr>
              <a:t>d</a:t>
            </a:r>
            <a:r>
              <a:rPr dirty="0" smtClean="0" sz="1100" spc="-10" b="1">
                <a:latin typeface="Calibri"/>
                <a:cs typeface="Calibri"/>
              </a:rPr>
              <a:t>a</a:t>
            </a:r>
            <a:r>
              <a:rPr dirty="0" smtClean="0" sz="1100" spc="5" b="1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ión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til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ce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10">
                <a:latin typeface="Calibri"/>
                <a:cs typeface="Calibri"/>
              </a:rPr>
              <a:t>x</a:t>
            </a:r>
            <a:r>
              <a:rPr dirty="0" smtClean="0" sz="1100" spc="0">
                <a:latin typeface="Calibri"/>
                <a:cs typeface="Calibri"/>
              </a:rPr>
              <a:t>to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éste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é</a:t>
            </a:r>
            <a:r>
              <a:rPr dirty="0" smtClean="0" sz="1100" spc="0">
                <a:latin typeface="Calibri"/>
                <a:cs typeface="Calibri"/>
              </a:rPr>
              <a:t> centra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entre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espo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var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as,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ej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lo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títulos. 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elecc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1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ene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tra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j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ell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entre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les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entrará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0">
                <a:latin typeface="Calibri"/>
                <a:cs typeface="Calibri"/>
              </a:rPr>
              <a:t> 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2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tra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és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menú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erram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entas. 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0">
                <a:latin typeface="Calibri"/>
                <a:cs typeface="Calibri"/>
              </a:rPr>
              <a:t> entra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 si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espo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 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celda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ri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alm</a:t>
            </a:r>
            <a:r>
              <a:rPr dirty="0" smtClean="0" sz="1100" spc="5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jo.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918972" y="5129784"/>
            <a:ext cx="1360931" cy="63550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809244" y="1447800"/>
            <a:ext cx="2336292" cy="210616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3281171" y="1367027"/>
            <a:ext cx="653796" cy="50444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3343655" y="3640835"/>
            <a:ext cx="1414272" cy="96621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988" y="449580"/>
            <a:ext cx="5229733" cy="65531"/>
          </a:xfrm>
          <a:custGeom>
            <a:avLst/>
            <a:gdLst/>
            <a:ahLst/>
            <a:cxnLst/>
            <a:rect l="l" t="t" r="r" b="b"/>
            <a:pathLst>
              <a:path w="5229733" h="65531">
                <a:moveTo>
                  <a:pt x="0" y="65531"/>
                </a:moveTo>
                <a:lnTo>
                  <a:pt x="5229733" y="65531"/>
                </a:lnTo>
                <a:lnTo>
                  <a:pt x="5229733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900988" y="515112"/>
            <a:ext cx="68580" cy="170688"/>
          </a:xfrm>
          <a:custGeom>
            <a:avLst/>
            <a:gdLst/>
            <a:ahLst/>
            <a:cxnLst/>
            <a:rect l="l" t="t" r="r" b="b"/>
            <a:pathLst>
              <a:path w="68580" h="170688">
                <a:moveTo>
                  <a:pt x="0" y="170688"/>
                </a:moveTo>
                <a:lnTo>
                  <a:pt x="68580" y="170688"/>
                </a:lnTo>
                <a:lnTo>
                  <a:pt x="68580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6062217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900988" y="685800"/>
            <a:ext cx="5229733" cy="65531"/>
          </a:xfrm>
          <a:custGeom>
            <a:avLst/>
            <a:gdLst/>
            <a:ahLst/>
            <a:cxnLst/>
            <a:rect l="l" t="t" r="r" b="b"/>
            <a:pathLst>
              <a:path w="5229733" h="65531">
                <a:moveTo>
                  <a:pt x="0" y="65531"/>
                </a:moveTo>
                <a:lnTo>
                  <a:pt x="5229733" y="65531"/>
                </a:lnTo>
                <a:lnTo>
                  <a:pt x="5229733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69568" y="515112"/>
            <a:ext cx="5092573" cy="170688"/>
          </a:xfrm>
          <a:custGeom>
            <a:avLst/>
            <a:gdLst/>
            <a:ahLst/>
            <a:cxnLst/>
            <a:rect l="l" t="t" r="r" b="b"/>
            <a:pathLst>
              <a:path w="5092573" h="170688">
                <a:moveTo>
                  <a:pt x="0" y="170688"/>
                </a:moveTo>
                <a:lnTo>
                  <a:pt x="5092573" y="170688"/>
                </a:lnTo>
                <a:lnTo>
                  <a:pt x="5092573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852798" y="506476"/>
            <a:ext cx="222377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TUT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AL 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CRO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2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30797" y="449580"/>
            <a:ext cx="922020" cy="65531"/>
          </a:xfrm>
          <a:custGeom>
            <a:avLst/>
            <a:gdLst/>
            <a:ahLst/>
            <a:cxnLst/>
            <a:rect l="l" t="t" r="r" b="b"/>
            <a:pathLst>
              <a:path w="922020" h="65531">
                <a:moveTo>
                  <a:pt x="0" y="65531"/>
                </a:moveTo>
                <a:lnTo>
                  <a:pt x="922020" y="65531"/>
                </a:lnTo>
                <a:lnTo>
                  <a:pt x="922020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6130797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6984238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6130797" y="685800"/>
            <a:ext cx="922020" cy="65531"/>
          </a:xfrm>
          <a:custGeom>
            <a:avLst/>
            <a:gdLst/>
            <a:ahLst/>
            <a:cxnLst/>
            <a:rect l="l" t="t" r="r" b="b"/>
            <a:pathLst>
              <a:path w="922020" h="65531">
                <a:moveTo>
                  <a:pt x="0" y="65531"/>
                </a:moveTo>
                <a:lnTo>
                  <a:pt x="922020" y="65531"/>
                </a:lnTo>
                <a:lnTo>
                  <a:pt x="922020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6199378" y="515112"/>
            <a:ext cx="784859" cy="170688"/>
          </a:xfrm>
          <a:custGeom>
            <a:avLst/>
            <a:gdLst/>
            <a:ahLst/>
            <a:cxnLst/>
            <a:rect l="l" t="t" r="r" b="b"/>
            <a:pathLst>
              <a:path w="784859" h="170688">
                <a:moveTo>
                  <a:pt x="0" y="170688"/>
                </a:moveTo>
                <a:lnTo>
                  <a:pt x="784859" y="170688"/>
                </a:lnTo>
                <a:lnTo>
                  <a:pt x="78485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829806" y="506476"/>
            <a:ext cx="16891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21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00988" y="9171888"/>
            <a:ext cx="6153226" cy="0"/>
          </a:xfrm>
          <a:custGeom>
            <a:avLst/>
            <a:gdLst/>
            <a:ahLst/>
            <a:cxnLst/>
            <a:rect l="l" t="t" r="r" b="b"/>
            <a:pathLst>
              <a:path w="6153226" h="0">
                <a:moveTo>
                  <a:pt x="0" y="0"/>
                </a:moveTo>
                <a:lnTo>
                  <a:pt x="6153226" y="0"/>
                </a:lnTo>
              </a:path>
            </a:pathLst>
          </a:custGeom>
          <a:ln w="393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537208" y="9190938"/>
            <a:ext cx="0" cy="248412"/>
          </a:xfrm>
          <a:custGeom>
            <a:avLst/>
            <a:gdLst/>
            <a:ahLst/>
            <a:cxnLst/>
            <a:rect l="l" t="t" r="r" b="b"/>
            <a:pathLst>
              <a:path w="0" h="248411">
                <a:moveTo>
                  <a:pt x="0" y="0"/>
                </a:moveTo>
                <a:lnTo>
                  <a:pt x="0" y="248411"/>
                </a:lnTo>
              </a:path>
            </a:pathLst>
          </a:custGeom>
          <a:ln w="39370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88288" y="1131569"/>
            <a:ext cx="5999480" cy="78930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>
                <a:solidFill>
                  <a:srgbClr val="4F81BC"/>
                </a:solidFill>
                <a:latin typeface="Calibri"/>
                <a:cs typeface="Calibri"/>
              </a:rPr>
              <a:t>APA</a:t>
            </a:r>
            <a:r>
              <a:rPr dirty="0" smtClean="0" sz="1400" spc="5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400" spc="-10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400" spc="-15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dirty="0" smtClean="0" sz="1400" spc="5">
                <a:solidFill>
                  <a:srgbClr val="4F81BC"/>
                </a:solidFill>
                <a:latin typeface="Calibri"/>
                <a:cs typeface="Calibri"/>
              </a:rPr>
              <a:t>N</a:t>
            </a:r>
            <a:r>
              <a:rPr dirty="0" smtClean="0" sz="1400" spc="-5">
                <a:solidFill>
                  <a:srgbClr val="4F81BC"/>
                </a:solidFill>
                <a:latin typeface="Calibri"/>
                <a:cs typeface="Calibri"/>
              </a:rPr>
              <a:t>C</a:t>
            </a:r>
            <a:r>
              <a:rPr dirty="0" smtClean="0" sz="1400" spc="-10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400" spc="0">
                <a:solidFill>
                  <a:srgbClr val="4F81BC"/>
                </a:solidFill>
                <a:latin typeface="Calibri"/>
                <a:cs typeface="Calibri"/>
              </a:rPr>
              <a:t>A DE</a:t>
            </a:r>
            <a:r>
              <a:rPr dirty="0" smtClean="0" sz="1400" spc="-10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400" spc="0">
                <a:solidFill>
                  <a:srgbClr val="4F81BC"/>
                </a:solidFill>
                <a:latin typeface="Calibri"/>
                <a:cs typeface="Calibri"/>
              </a:rPr>
              <a:t>LAS</a:t>
            </a:r>
            <a:r>
              <a:rPr dirty="0" smtClean="0" sz="1400" spc="-5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400" spc="-10">
                <a:solidFill>
                  <a:srgbClr val="4F81BC"/>
                </a:solidFill>
                <a:latin typeface="Calibri"/>
                <a:cs typeface="Calibri"/>
              </a:rPr>
              <a:t>F</a:t>
            </a:r>
            <a:r>
              <a:rPr dirty="0" smtClean="0" sz="1400" spc="0">
                <a:solidFill>
                  <a:srgbClr val="4F81BC"/>
                </a:solidFill>
                <a:latin typeface="Calibri"/>
                <a:cs typeface="Calibri"/>
              </a:rPr>
              <a:t>UENTES</a:t>
            </a:r>
            <a:endParaRPr sz="140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39"/>
              </a:spcBef>
            </a:pPr>
            <a:endParaRPr sz="1300"/>
          </a:p>
          <a:p>
            <a:pPr algn="just" marL="2649220" marR="15240">
              <a:lnSpc>
                <a:spcPct val="117300"/>
              </a:lnSpc>
            </a:pPr>
            <a:r>
              <a:rPr dirty="0" smtClean="0" sz="1100">
                <a:latin typeface="Calibri"/>
                <a:cs typeface="Calibri"/>
              </a:rPr>
              <a:t>El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ti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ent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eseen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celdas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eleg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 la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ja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cálc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lo,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así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mo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su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20">
                <a:latin typeface="Calibri"/>
                <a:cs typeface="Calibri"/>
              </a:rPr>
              <a:t>ñ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ef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s,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lor  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0">
                <a:latin typeface="Calibri"/>
                <a:cs typeface="Calibri"/>
              </a:rPr>
              <a:t> esti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 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defi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e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te d</a:t>
            </a:r>
            <a:r>
              <a:rPr dirty="0" smtClean="0" sz="1100" spc="-20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álo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71"/>
              </a:spcBef>
            </a:pPr>
            <a:endParaRPr sz="1100"/>
          </a:p>
          <a:p>
            <a:pPr marL="2649220" marR="13335" indent="1009015">
              <a:lnSpc>
                <a:spcPct val="118200"/>
              </a:lnSpc>
            </a:pPr>
            <a:r>
              <a:rPr dirty="0" smtClean="0" sz="1100" b="1">
                <a:latin typeface="Calibri"/>
                <a:cs typeface="Calibri"/>
              </a:rPr>
              <a:t>Ti</a:t>
            </a:r>
            <a:r>
              <a:rPr dirty="0" smtClean="0" sz="1100" spc="-5" b="1">
                <a:latin typeface="Calibri"/>
                <a:cs typeface="Calibri"/>
              </a:rPr>
              <a:t>p</a:t>
            </a:r>
            <a:r>
              <a:rPr dirty="0" smtClean="0" sz="1100" spc="0" b="1">
                <a:latin typeface="Calibri"/>
                <a:cs typeface="Calibri"/>
              </a:rPr>
              <a:t>o</a:t>
            </a:r>
            <a:r>
              <a:rPr dirty="0" smtClean="0" sz="1100" spc="-40" b="1">
                <a:latin typeface="Calibri"/>
                <a:cs typeface="Calibri"/>
              </a:rPr>
              <a:t> </a:t>
            </a:r>
            <a:r>
              <a:rPr dirty="0" smtClean="0" sz="1100" spc="-5" b="1">
                <a:latin typeface="Calibri"/>
                <a:cs typeface="Calibri"/>
              </a:rPr>
              <a:t>d</a:t>
            </a:r>
            <a:r>
              <a:rPr dirty="0" smtClean="0" sz="1100" spc="0" b="1">
                <a:latin typeface="Calibri"/>
                <a:cs typeface="Calibri"/>
              </a:rPr>
              <a:t>e</a:t>
            </a:r>
            <a:r>
              <a:rPr dirty="0" smtClean="0" sz="1100" spc="-40" b="1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f</a:t>
            </a:r>
            <a:r>
              <a:rPr dirty="0" smtClean="0" sz="1100" spc="-10" b="1">
                <a:latin typeface="Calibri"/>
                <a:cs typeface="Calibri"/>
              </a:rPr>
              <a:t>u</a:t>
            </a:r>
            <a:r>
              <a:rPr dirty="0" smtClean="0" sz="1100" spc="-5" b="1">
                <a:latin typeface="Calibri"/>
                <a:cs typeface="Calibri"/>
              </a:rPr>
              <a:t>e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0" b="1">
                <a:latin typeface="Calibri"/>
                <a:cs typeface="Calibri"/>
              </a:rPr>
              <a:t>t</a:t>
            </a:r>
            <a:r>
              <a:rPr dirty="0" smtClean="0" sz="1100" spc="-5" b="1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j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to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caracte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se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seen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para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 ele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hoja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cá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lo.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700"/>
              </a:lnSpc>
              <a:spcBef>
                <a:spcPts val="42"/>
              </a:spcBef>
            </a:pPr>
            <a:endParaRPr sz="700"/>
          </a:p>
          <a:p>
            <a:pPr>
              <a:lnSpc>
                <a:spcPts val="1000"/>
              </a:lnSpc>
            </a:pPr>
            <a:endParaRPr sz="1000"/>
          </a:p>
          <a:p>
            <a:pPr marL="2649220" marR="13335" indent="539750">
              <a:lnSpc>
                <a:spcPct val="117300"/>
              </a:lnSpc>
            </a:pPr>
            <a:r>
              <a:rPr dirty="0" smtClean="0" sz="1100" b="1">
                <a:latin typeface="Calibri"/>
                <a:cs typeface="Calibri"/>
              </a:rPr>
              <a:t>Est</a:t>
            </a:r>
            <a:r>
              <a:rPr dirty="0" smtClean="0" sz="1100" spc="-10" b="1">
                <a:latin typeface="Calibri"/>
                <a:cs typeface="Calibri"/>
              </a:rPr>
              <a:t>i</a:t>
            </a:r>
            <a:r>
              <a:rPr dirty="0" smtClean="0" sz="1100" spc="0" b="1">
                <a:latin typeface="Calibri"/>
                <a:cs typeface="Calibri"/>
              </a:rPr>
              <a:t>l</a:t>
            </a:r>
            <a:r>
              <a:rPr dirty="0" smtClean="0" sz="1100" spc="-5" b="1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mal,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egr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ta,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rsiva. 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cio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eg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rse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bar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</a:t>
            </a:r>
            <a:r>
              <a:rPr dirty="0" smtClean="0" sz="1100" spc="-20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err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tas.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6"/>
              </a:spcBef>
            </a:pPr>
            <a:endParaRPr sz="950"/>
          </a:p>
          <a:p>
            <a:pPr>
              <a:lnSpc>
                <a:spcPts val="1000"/>
              </a:lnSpc>
            </a:pPr>
            <a:endParaRPr sz="1000"/>
          </a:p>
          <a:p>
            <a:pPr marL="3530600">
              <a:lnSpc>
                <a:spcPct val="100000"/>
              </a:lnSpc>
            </a:pPr>
            <a:r>
              <a:rPr dirty="0" smtClean="0" sz="1100" b="1">
                <a:latin typeface="Calibri"/>
                <a:cs typeface="Calibri"/>
              </a:rPr>
              <a:t>T</a:t>
            </a:r>
            <a:r>
              <a:rPr dirty="0" smtClean="0" sz="1100" spc="-10" b="1">
                <a:latin typeface="Calibri"/>
                <a:cs typeface="Calibri"/>
              </a:rPr>
              <a:t>a</a:t>
            </a:r>
            <a:r>
              <a:rPr dirty="0" smtClean="0" sz="1100" spc="0" b="1">
                <a:latin typeface="Calibri"/>
                <a:cs typeface="Calibri"/>
              </a:rPr>
              <a:t>ma</a:t>
            </a:r>
            <a:r>
              <a:rPr dirty="0" smtClean="0" sz="1100" spc="-10" b="1">
                <a:latin typeface="Calibri"/>
                <a:cs typeface="Calibri"/>
              </a:rPr>
              <a:t>ñ</a:t>
            </a:r>
            <a:r>
              <a:rPr dirty="0" smtClean="0" sz="1100" spc="-5" b="1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: El n</a:t>
            </a:r>
            <a:r>
              <a:rPr dirty="0" smtClean="0" sz="1100" spc="-20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 p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800"/>
              </a:lnSpc>
              <a:spcBef>
                <a:spcPts val="48"/>
              </a:spcBef>
            </a:pPr>
            <a:endParaRPr sz="800"/>
          </a:p>
          <a:p>
            <a:pPr>
              <a:lnSpc>
                <a:spcPts val="1000"/>
              </a:lnSpc>
            </a:pPr>
            <a:endParaRPr sz="1000"/>
          </a:p>
          <a:p>
            <a:pPr marL="279400">
              <a:lnSpc>
                <a:spcPct val="100000"/>
              </a:lnSpc>
            </a:pPr>
            <a:r>
              <a:rPr dirty="0" smtClean="0" sz="1100" b="1">
                <a:latin typeface="Calibri"/>
                <a:cs typeface="Calibri"/>
              </a:rPr>
              <a:t>Efect</a:t>
            </a:r>
            <a:r>
              <a:rPr dirty="0" smtClean="0" sz="1100" spc="-5" b="1">
                <a:latin typeface="Calibri"/>
                <a:cs typeface="Calibri"/>
              </a:rPr>
              <a:t>o</a:t>
            </a:r>
            <a:r>
              <a:rPr dirty="0" smtClean="0" sz="1100" spc="-10" b="1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: T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ch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su</a:t>
            </a:r>
            <a:r>
              <a:rPr dirty="0" smtClean="0" sz="1100" spc="-1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-10">
                <a:latin typeface="Calibri"/>
                <a:cs typeface="Calibri"/>
              </a:rPr>
              <a:t>y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 deberá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ecc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ar 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 en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ea a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 efe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900"/>
              </a:lnSpc>
              <a:spcBef>
                <a:spcPts val="27"/>
              </a:spcBef>
            </a:pPr>
            <a:endParaRPr sz="9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dirty="0" smtClean="0" sz="1400">
                <a:solidFill>
                  <a:srgbClr val="4F81BC"/>
                </a:solidFill>
                <a:latin typeface="Calibri"/>
                <a:cs typeface="Calibri"/>
              </a:rPr>
              <a:t>B</a:t>
            </a:r>
            <a:r>
              <a:rPr dirty="0" smtClean="0" sz="1400" spc="-10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400" spc="0">
                <a:solidFill>
                  <a:srgbClr val="4F81BC"/>
                </a:solidFill>
                <a:latin typeface="Calibri"/>
                <a:cs typeface="Calibri"/>
              </a:rPr>
              <a:t>RD</a:t>
            </a:r>
            <a:r>
              <a:rPr dirty="0" smtClean="0" sz="1400" spc="-15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dirty="0" smtClean="0" sz="1400" spc="0">
                <a:solidFill>
                  <a:srgbClr val="4F81BC"/>
                </a:solidFill>
                <a:latin typeface="Calibri"/>
                <a:cs typeface="Calibri"/>
              </a:rPr>
              <a:t>S</a:t>
            </a:r>
            <a:endParaRPr sz="1400">
              <a:latin typeface="Calibri"/>
              <a:cs typeface="Calibri"/>
            </a:endParaRPr>
          </a:p>
          <a:p>
            <a:pPr>
              <a:lnSpc>
                <a:spcPts val="500"/>
              </a:lnSpc>
              <a:spcBef>
                <a:spcPts val="13"/>
              </a:spcBef>
            </a:pPr>
            <a:endParaRPr sz="500"/>
          </a:p>
          <a:p>
            <a:pPr>
              <a:lnSpc>
                <a:spcPts val="1000"/>
              </a:lnSpc>
            </a:pPr>
            <a:endParaRPr sz="1000"/>
          </a:p>
          <a:p>
            <a:pPr algn="just" marL="3771265" marR="13335">
              <a:lnSpc>
                <a:spcPct val="117300"/>
              </a:lnSpc>
            </a:pPr>
            <a:r>
              <a:rPr dirty="0" smtClean="0" sz="1100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celd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   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    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en    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esaltan    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ivisi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ren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ló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33"/>
              </a:spcBef>
            </a:pPr>
            <a:endParaRPr sz="950"/>
          </a:p>
          <a:p>
            <a:pPr algn="just" marL="3771265" marR="12700">
              <a:lnSpc>
                <a:spcPct val="117300"/>
              </a:lnSpc>
            </a:pPr>
            <a:r>
              <a:rPr dirty="0" smtClean="0" sz="1100">
                <a:latin typeface="Calibri"/>
                <a:cs typeface="Calibri"/>
              </a:rPr>
              <a:t>Esta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ción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til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 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0">
                <a:latin typeface="Calibri"/>
                <a:cs typeface="Calibri"/>
              </a:rPr>
              <a:t> la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res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til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ción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fi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ración      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     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rimir      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ivisi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ja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á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1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ero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sí</a:t>
            </a:r>
            <a:r>
              <a:rPr dirty="0" smtClean="0" sz="1100" spc="0">
                <a:latin typeface="Calibri"/>
                <a:cs typeface="Calibri"/>
              </a:rPr>
              <a:t> se 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sea 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resa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tar 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á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eas 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ete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0">
                <a:latin typeface="Calibri"/>
                <a:cs typeface="Calibri"/>
              </a:rPr>
              <a:t> 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sus d</a:t>
            </a:r>
            <a:r>
              <a:rPr dirty="0" smtClean="0" sz="1100" spc="-20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vis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31"/>
              </a:spcBef>
            </a:pPr>
            <a:endParaRPr sz="950"/>
          </a:p>
          <a:p>
            <a:pPr algn="just" marL="3771265" marR="12700">
              <a:lnSpc>
                <a:spcPct val="117500"/>
              </a:lnSpc>
            </a:pPr>
            <a:r>
              <a:rPr dirty="0" smtClean="0" sz="1100" spc="-5">
                <a:latin typeface="Calibri"/>
                <a:cs typeface="Calibri"/>
              </a:rPr>
              <a:t>Au</a:t>
            </a:r>
            <a:r>
              <a:rPr dirty="0" smtClean="0" sz="1100" spc="0">
                <a:latin typeface="Calibri"/>
                <a:cs typeface="Calibri"/>
              </a:rPr>
              <a:t>n 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 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cl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ya 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 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im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rimir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iv</a:t>
            </a:r>
            <a:r>
              <a:rPr dirty="0" smtClean="0" sz="1100" spc="-10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sio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jas,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endParaRPr sz="1100">
              <a:latin typeface="Calibri"/>
              <a:cs typeface="Calibri"/>
            </a:endParaRPr>
          </a:p>
          <a:p>
            <a:pPr marL="12700" marR="12700">
              <a:lnSpc>
                <a:spcPts val="1550"/>
              </a:lnSpc>
              <a:spcBef>
                <a:spcPts val="75"/>
              </a:spcBef>
            </a:pP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so 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es 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 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er 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til 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 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 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celdas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 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fo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 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 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ente 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 resaltar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as.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400"/>
              </a:lnSpc>
              <a:spcBef>
                <a:spcPts val="53"/>
              </a:spcBef>
            </a:pPr>
            <a:endParaRPr sz="1400"/>
          </a:p>
          <a:p>
            <a:pPr marL="12700" marR="12700">
              <a:lnSpc>
                <a:spcPct val="117300"/>
              </a:lnSpc>
            </a:pPr>
            <a:r>
              <a:rPr dirty="0" smtClean="0" sz="1100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b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es 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eden 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tar 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á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ea 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sele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cio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, 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ivis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 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ter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re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, 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0">
                <a:latin typeface="Calibri"/>
                <a:cs typeface="Calibri"/>
              </a:rPr>
              <a:t> 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ación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l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bor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su</a:t>
            </a:r>
            <a:r>
              <a:rPr dirty="0" smtClean="0" sz="1100" spc="-1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eri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r, i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0">
                <a:latin typeface="Calibri"/>
                <a:cs typeface="Calibri"/>
              </a:rPr>
              <a:t>eri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r,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ier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echo.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200"/>
              </a:lnSpc>
              <a:spcBef>
                <a:spcPts val="11"/>
              </a:spcBef>
            </a:pPr>
            <a:endParaRPr sz="1200"/>
          </a:p>
          <a:p>
            <a:pPr marL="12700">
              <a:lnSpc>
                <a:spcPct val="100000"/>
              </a:lnSpc>
            </a:pPr>
            <a:r>
              <a:rPr dirty="0" smtClean="0" sz="1400">
                <a:solidFill>
                  <a:srgbClr val="4F81BC"/>
                </a:solidFill>
                <a:latin typeface="Calibri"/>
                <a:cs typeface="Calibri"/>
              </a:rPr>
              <a:t>REL</a:t>
            </a:r>
            <a:r>
              <a:rPr dirty="0" smtClean="0" sz="1400" spc="-10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400" spc="0">
                <a:solidFill>
                  <a:srgbClr val="4F81BC"/>
                </a:solidFill>
                <a:latin typeface="Calibri"/>
                <a:cs typeface="Calibri"/>
              </a:rPr>
              <a:t>ENO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555491" y="2394204"/>
            <a:ext cx="987551" cy="28651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555491" y="3066288"/>
            <a:ext cx="521208" cy="2286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3555491" y="3680459"/>
            <a:ext cx="864108" cy="22707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918972" y="4098035"/>
            <a:ext cx="249935" cy="2118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845819" y="1581911"/>
            <a:ext cx="2577084" cy="230428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917447" y="5151120"/>
            <a:ext cx="2529840" cy="2266187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3515867" y="5149596"/>
            <a:ext cx="1024127" cy="2289047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988" y="449580"/>
            <a:ext cx="5229733" cy="65531"/>
          </a:xfrm>
          <a:custGeom>
            <a:avLst/>
            <a:gdLst/>
            <a:ahLst/>
            <a:cxnLst/>
            <a:rect l="l" t="t" r="r" b="b"/>
            <a:pathLst>
              <a:path w="5229733" h="65531">
                <a:moveTo>
                  <a:pt x="0" y="65531"/>
                </a:moveTo>
                <a:lnTo>
                  <a:pt x="5229733" y="65531"/>
                </a:lnTo>
                <a:lnTo>
                  <a:pt x="5229733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900988" y="515112"/>
            <a:ext cx="68580" cy="170688"/>
          </a:xfrm>
          <a:custGeom>
            <a:avLst/>
            <a:gdLst/>
            <a:ahLst/>
            <a:cxnLst/>
            <a:rect l="l" t="t" r="r" b="b"/>
            <a:pathLst>
              <a:path w="68580" h="170688">
                <a:moveTo>
                  <a:pt x="0" y="170688"/>
                </a:moveTo>
                <a:lnTo>
                  <a:pt x="68580" y="170688"/>
                </a:lnTo>
                <a:lnTo>
                  <a:pt x="68580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6062217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900988" y="685800"/>
            <a:ext cx="5229733" cy="65531"/>
          </a:xfrm>
          <a:custGeom>
            <a:avLst/>
            <a:gdLst/>
            <a:ahLst/>
            <a:cxnLst/>
            <a:rect l="l" t="t" r="r" b="b"/>
            <a:pathLst>
              <a:path w="5229733" h="65531">
                <a:moveTo>
                  <a:pt x="0" y="65531"/>
                </a:moveTo>
                <a:lnTo>
                  <a:pt x="5229733" y="65531"/>
                </a:lnTo>
                <a:lnTo>
                  <a:pt x="5229733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69568" y="515112"/>
            <a:ext cx="5092573" cy="170688"/>
          </a:xfrm>
          <a:custGeom>
            <a:avLst/>
            <a:gdLst/>
            <a:ahLst/>
            <a:cxnLst/>
            <a:rect l="l" t="t" r="r" b="b"/>
            <a:pathLst>
              <a:path w="5092573" h="170688">
                <a:moveTo>
                  <a:pt x="0" y="170688"/>
                </a:moveTo>
                <a:lnTo>
                  <a:pt x="5092573" y="170688"/>
                </a:lnTo>
                <a:lnTo>
                  <a:pt x="5092573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852798" y="506476"/>
            <a:ext cx="222377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TUT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AL 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CRO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2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30797" y="449580"/>
            <a:ext cx="922020" cy="65531"/>
          </a:xfrm>
          <a:custGeom>
            <a:avLst/>
            <a:gdLst/>
            <a:ahLst/>
            <a:cxnLst/>
            <a:rect l="l" t="t" r="r" b="b"/>
            <a:pathLst>
              <a:path w="922020" h="65531">
                <a:moveTo>
                  <a:pt x="0" y="65531"/>
                </a:moveTo>
                <a:lnTo>
                  <a:pt x="922020" y="65531"/>
                </a:lnTo>
                <a:lnTo>
                  <a:pt x="922020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6130797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6984238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6130797" y="685800"/>
            <a:ext cx="922020" cy="65531"/>
          </a:xfrm>
          <a:custGeom>
            <a:avLst/>
            <a:gdLst/>
            <a:ahLst/>
            <a:cxnLst/>
            <a:rect l="l" t="t" r="r" b="b"/>
            <a:pathLst>
              <a:path w="922020" h="65531">
                <a:moveTo>
                  <a:pt x="0" y="65531"/>
                </a:moveTo>
                <a:lnTo>
                  <a:pt x="922020" y="65531"/>
                </a:lnTo>
                <a:lnTo>
                  <a:pt x="922020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6199378" y="515112"/>
            <a:ext cx="784859" cy="170688"/>
          </a:xfrm>
          <a:custGeom>
            <a:avLst/>
            <a:gdLst/>
            <a:ahLst/>
            <a:cxnLst/>
            <a:rect l="l" t="t" r="r" b="b"/>
            <a:pathLst>
              <a:path w="784859" h="170688">
                <a:moveTo>
                  <a:pt x="0" y="170688"/>
                </a:moveTo>
                <a:lnTo>
                  <a:pt x="784859" y="170688"/>
                </a:lnTo>
                <a:lnTo>
                  <a:pt x="78485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829806" y="506476"/>
            <a:ext cx="16891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22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00988" y="9171888"/>
            <a:ext cx="6153226" cy="0"/>
          </a:xfrm>
          <a:custGeom>
            <a:avLst/>
            <a:gdLst/>
            <a:ahLst/>
            <a:cxnLst/>
            <a:rect l="l" t="t" r="r" b="b"/>
            <a:pathLst>
              <a:path w="6153226" h="0">
                <a:moveTo>
                  <a:pt x="0" y="0"/>
                </a:moveTo>
                <a:lnTo>
                  <a:pt x="6153226" y="0"/>
                </a:lnTo>
              </a:path>
            </a:pathLst>
          </a:custGeom>
          <a:ln w="393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537208" y="9190938"/>
            <a:ext cx="0" cy="248412"/>
          </a:xfrm>
          <a:custGeom>
            <a:avLst/>
            <a:gdLst/>
            <a:ahLst/>
            <a:cxnLst/>
            <a:rect l="l" t="t" r="r" b="b"/>
            <a:pathLst>
              <a:path w="0" h="248411">
                <a:moveTo>
                  <a:pt x="0" y="0"/>
                </a:moveTo>
                <a:lnTo>
                  <a:pt x="0" y="248411"/>
                </a:lnTo>
              </a:path>
            </a:pathLst>
          </a:custGeom>
          <a:ln w="39370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3820795" y="1102567"/>
            <a:ext cx="3066415" cy="13246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2700">
              <a:lnSpc>
                <a:spcPct val="117300"/>
              </a:lnSpc>
            </a:pPr>
            <a:r>
              <a:rPr dirty="0" smtClean="0" sz="1100">
                <a:latin typeface="Calibri"/>
                <a:cs typeface="Calibri"/>
              </a:rPr>
              <a:t>Pe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mite  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cl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ir  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 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  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 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 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  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 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celd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selecc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  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  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l  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  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 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encia  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ja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cá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lo.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ec</a:t>
            </a:r>
            <a:r>
              <a:rPr dirty="0" smtClean="0" sz="1100" spc="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especifi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0">
                <a:latin typeface="Calibri"/>
                <a:cs typeface="Calibri"/>
              </a:rPr>
              <a:t> el nivel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rea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33"/>
              </a:spcBef>
            </a:pPr>
            <a:endParaRPr sz="950"/>
          </a:p>
          <a:p>
            <a:pPr algn="just" marL="12700" marR="12700">
              <a:lnSpc>
                <a:spcPct val="117300"/>
              </a:lnSpc>
            </a:pPr>
            <a:r>
              <a:rPr dirty="0" smtClean="0" sz="1100">
                <a:latin typeface="Calibri"/>
                <a:cs typeface="Calibri"/>
              </a:rPr>
              <a:t>En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caso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ener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re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cto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10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 se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0">
                <a:latin typeface="Calibri"/>
                <a:cs typeface="Calibri"/>
              </a:rPr>
              <a:t>j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ra 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tab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82700" y="3735959"/>
            <a:ext cx="6008497" cy="310896"/>
          </a:xfrm>
          <a:custGeom>
            <a:avLst/>
            <a:gdLst/>
            <a:ahLst/>
            <a:cxnLst/>
            <a:rect l="l" t="t" r="r" b="b"/>
            <a:pathLst>
              <a:path w="6008497" h="310896">
                <a:moveTo>
                  <a:pt x="0" y="310896"/>
                </a:moveTo>
                <a:lnTo>
                  <a:pt x="6008497" y="310896"/>
                </a:lnTo>
                <a:lnTo>
                  <a:pt x="6008497" y="0"/>
                </a:lnTo>
                <a:lnTo>
                  <a:pt x="0" y="0"/>
                </a:lnTo>
                <a:lnTo>
                  <a:pt x="0" y="310896"/>
                </a:lnTo>
                <a:close/>
              </a:path>
            </a:pathLst>
          </a:custGeom>
          <a:solidFill>
            <a:srgbClr val="92CD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888288" y="3722751"/>
            <a:ext cx="3509645" cy="3308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00">
                <a:latin typeface="Calibri"/>
                <a:cs typeface="Calibri"/>
              </a:rPr>
              <a:t>FOR</a:t>
            </a:r>
            <a:r>
              <a:rPr dirty="0" smtClean="0" sz="2000" spc="-10">
                <a:latin typeface="Calibri"/>
                <a:cs typeface="Calibri"/>
              </a:rPr>
              <a:t>M</a:t>
            </a:r>
            <a:r>
              <a:rPr dirty="0" smtClean="0" sz="2000" spc="0">
                <a:latin typeface="Calibri"/>
                <a:cs typeface="Calibri"/>
              </a:rPr>
              <a:t>ATO DE</a:t>
            </a:r>
            <a:r>
              <a:rPr dirty="0" smtClean="0" sz="2000" spc="-15">
                <a:latin typeface="Calibri"/>
                <a:cs typeface="Calibri"/>
              </a:rPr>
              <a:t> </a:t>
            </a:r>
            <a:r>
              <a:rPr dirty="0" smtClean="0" sz="2000" spc="0">
                <a:latin typeface="Calibri"/>
                <a:cs typeface="Calibri"/>
              </a:rPr>
              <a:t>FILAS</a:t>
            </a:r>
            <a:r>
              <a:rPr dirty="0" smtClean="0" sz="2000" spc="-5">
                <a:latin typeface="Calibri"/>
                <a:cs typeface="Calibri"/>
              </a:rPr>
              <a:t> </a:t>
            </a:r>
            <a:r>
              <a:rPr dirty="0" smtClean="0" sz="2000" spc="0">
                <a:latin typeface="Calibri"/>
                <a:cs typeface="Calibri"/>
              </a:rPr>
              <a:t>Y COL</a:t>
            </a:r>
            <a:r>
              <a:rPr dirty="0" smtClean="0" sz="2000" spc="-15">
                <a:latin typeface="Calibri"/>
                <a:cs typeface="Calibri"/>
              </a:rPr>
              <a:t>U</a:t>
            </a:r>
            <a:r>
              <a:rPr dirty="0" smtClean="0" sz="2000" spc="0">
                <a:latin typeface="Calibri"/>
                <a:cs typeface="Calibri"/>
              </a:rPr>
              <a:t>MNAS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88288" y="4332305"/>
            <a:ext cx="4483735" cy="47409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2700">
              <a:lnSpc>
                <a:spcPct val="117300"/>
              </a:lnSpc>
            </a:pPr>
            <a:r>
              <a:rPr dirty="0" smtClean="0" sz="1100">
                <a:latin typeface="Calibri"/>
                <a:cs typeface="Calibri"/>
              </a:rPr>
              <a:t>En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ci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ta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icio </a:t>
            </a:r>
            <a:r>
              <a:rPr dirty="0" smtClean="0" sz="1100" spc="-8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cue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tra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celdas.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for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en 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sertar 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eli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ar 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as 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y</a:t>
            </a:r>
            <a:r>
              <a:rPr dirty="0" smtClean="0" sz="1100" spc="0">
                <a:latin typeface="Calibri"/>
                <a:cs typeface="Calibri"/>
              </a:rPr>
              <a:t>/o 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as, 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así 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ete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 fil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s, así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tarlas</a:t>
            </a:r>
            <a:r>
              <a:rPr dirty="0" smtClean="0" sz="1100" spc="0">
                <a:latin typeface="Calibri"/>
                <a:cs typeface="Calibri"/>
              </a:rPr>
              <a:t> y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trarlas.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100"/>
              </a:lnSpc>
              <a:spcBef>
                <a:spcPts val="93"/>
              </a:spcBef>
            </a:pPr>
            <a:endParaRPr sz="1100"/>
          </a:p>
          <a:p>
            <a:pPr algn="just" marL="12700" marR="3765550">
              <a:lnSpc>
                <a:spcPct val="100000"/>
              </a:lnSpc>
            </a:pPr>
            <a:r>
              <a:rPr dirty="0" smtClean="0" sz="1600" spc="-10">
                <a:solidFill>
                  <a:srgbClr val="4F81BC"/>
                </a:solidFill>
                <a:latin typeface="Calibri"/>
                <a:cs typeface="Calibri"/>
              </a:rPr>
              <a:t>Forma</a:t>
            </a:r>
            <a:r>
              <a:rPr dirty="0" smtClean="0" sz="1600" spc="-5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600" spc="-10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endParaRPr sz="160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10"/>
              </a:spcBef>
            </a:pPr>
            <a:endParaRPr sz="750"/>
          </a:p>
          <a:p>
            <a:pPr>
              <a:lnSpc>
                <a:spcPts val="1000"/>
              </a:lnSpc>
            </a:pPr>
            <a:endParaRPr sz="1000"/>
          </a:p>
          <a:p>
            <a:pPr algn="just" marL="12700" marR="4165600">
              <a:lnSpc>
                <a:spcPct val="100000"/>
              </a:lnSpc>
            </a:pPr>
            <a:r>
              <a:rPr dirty="0" smtClean="0" sz="1400">
                <a:solidFill>
                  <a:srgbClr val="4F81BC"/>
                </a:solidFill>
                <a:latin typeface="Calibri"/>
                <a:cs typeface="Calibri"/>
              </a:rPr>
              <a:t>FILA</a:t>
            </a:r>
            <a:endParaRPr sz="1400">
              <a:latin typeface="Calibri"/>
              <a:cs typeface="Calibri"/>
            </a:endParaRPr>
          </a:p>
          <a:p>
            <a:pPr>
              <a:lnSpc>
                <a:spcPts val="500"/>
              </a:lnSpc>
              <a:spcBef>
                <a:spcPts val="15"/>
              </a:spcBef>
            </a:pPr>
            <a:endParaRPr sz="500"/>
          </a:p>
          <a:p>
            <a:pPr>
              <a:lnSpc>
                <a:spcPts val="1000"/>
              </a:lnSpc>
            </a:pPr>
            <a:endParaRPr sz="1000"/>
          </a:p>
          <a:p>
            <a:pPr algn="just" marL="12700" marR="774700">
              <a:lnSpc>
                <a:spcPct val="117000"/>
              </a:lnSpc>
            </a:pPr>
            <a:r>
              <a:rPr dirty="0" smtClean="0" sz="1100" b="1">
                <a:latin typeface="Calibri"/>
                <a:cs typeface="Calibri"/>
              </a:rPr>
              <a:t>A</a:t>
            </a:r>
            <a:r>
              <a:rPr dirty="0" smtClean="0" sz="1100" spc="5" b="1">
                <a:latin typeface="Calibri"/>
                <a:cs typeface="Calibri"/>
              </a:rPr>
              <a:t>l</a:t>
            </a:r>
            <a:r>
              <a:rPr dirty="0" smtClean="0" sz="1100" spc="0" b="1">
                <a:latin typeface="Calibri"/>
                <a:cs typeface="Calibri"/>
              </a:rPr>
              <a:t>t</a:t>
            </a:r>
            <a:r>
              <a:rPr dirty="0" smtClean="0" sz="1100" spc="-5" b="1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f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rar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alto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ecc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as.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if</a:t>
            </a:r>
            <a:r>
              <a:rPr dirty="0" smtClean="0" sz="1100" spc="-20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car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ráf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e,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 en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área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ran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as,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exac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ente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ferior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ier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x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acia</a:t>
            </a:r>
            <a:r>
              <a:rPr dirty="0" smtClean="0" sz="1100" spc="0">
                <a:latin typeface="Calibri"/>
                <a:cs typeface="Calibri"/>
              </a:rPr>
              <a:t> 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ajo.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24"/>
              </a:spcBef>
            </a:pPr>
            <a:endParaRPr sz="950"/>
          </a:p>
          <a:p>
            <a:pPr algn="just" marL="12700" marR="774700">
              <a:lnSpc>
                <a:spcPct val="118200"/>
              </a:lnSpc>
            </a:pPr>
            <a:r>
              <a:rPr dirty="0" smtClean="0" sz="1100" b="1">
                <a:latin typeface="Calibri"/>
                <a:cs typeface="Calibri"/>
              </a:rPr>
              <a:t>Aut</a:t>
            </a:r>
            <a:r>
              <a:rPr dirty="0" smtClean="0" sz="1100" spc="-10" b="1">
                <a:latin typeface="Calibri"/>
                <a:cs typeface="Calibri"/>
              </a:rPr>
              <a:t>o</a:t>
            </a:r>
            <a:r>
              <a:rPr dirty="0" smtClean="0" sz="1100" spc="-10" b="1">
                <a:latin typeface="Calibri"/>
                <a:cs typeface="Calibri"/>
              </a:rPr>
              <a:t>a</a:t>
            </a:r>
            <a:r>
              <a:rPr dirty="0" smtClean="0" sz="1100" spc="5" b="1">
                <a:latin typeface="Calibri"/>
                <a:cs typeface="Calibri"/>
              </a:rPr>
              <a:t>j</a:t>
            </a:r>
            <a:r>
              <a:rPr dirty="0" smtClean="0" sz="1100" spc="-5" b="1">
                <a:latin typeface="Calibri"/>
                <a:cs typeface="Calibri"/>
              </a:rPr>
              <a:t>u</a:t>
            </a:r>
            <a:r>
              <a:rPr dirty="0" smtClean="0" sz="1100" spc="0" b="1">
                <a:latin typeface="Calibri"/>
                <a:cs typeface="Calibri"/>
              </a:rPr>
              <a:t>st</a:t>
            </a:r>
            <a:r>
              <a:rPr dirty="0" smtClean="0" sz="1100" spc="-5" b="1">
                <a:latin typeface="Calibri"/>
                <a:cs typeface="Calibri"/>
              </a:rPr>
              <a:t>a</a:t>
            </a:r>
            <a:r>
              <a:rPr dirty="0" smtClean="0" sz="1100" spc="-10" b="1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: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Aj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sta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ática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ente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j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to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0">
                <a:latin typeface="Calibri"/>
                <a:cs typeface="Calibri"/>
              </a:rPr>
              <a:t> selecc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 al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5">
                <a:latin typeface="Calibri"/>
                <a:cs typeface="Calibri"/>
              </a:rPr>
              <a:t>ñ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entra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-15">
                <a:latin typeface="Calibri"/>
                <a:cs typeface="Calibri"/>
              </a:rPr>
              <a:t>á</a:t>
            </a:r>
            <a:r>
              <a:rPr dirty="0" smtClean="0" sz="1100" spc="0">
                <a:latin typeface="Calibri"/>
                <a:cs typeface="Calibri"/>
              </a:rPr>
              <a:t>s gra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21"/>
              </a:spcBef>
            </a:pPr>
            <a:endParaRPr sz="950"/>
          </a:p>
          <a:p>
            <a:pPr algn="just" marL="12700" marR="777240">
              <a:lnSpc>
                <a:spcPct val="118200"/>
              </a:lnSpc>
            </a:pPr>
            <a:r>
              <a:rPr dirty="0" smtClean="0" sz="1100" b="1">
                <a:latin typeface="Calibri"/>
                <a:cs typeface="Calibri"/>
              </a:rPr>
              <a:t>Oc</a:t>
            </a:r>
            <a:r>
              <a:rPr dirty="0" smtClean="0" sz="1100" spc="-5" b="1">
                <a:latin typeface="Calibri"/>
                <a:cs typeface="Calibri"/>
              </a:rPr>
              <a:t>u</a:t>
            </a:r>
            <a:r>
              <a:rPr dirty="0" smtClean="0" sz="1100" spc="0" b="1">
                <a:latin typeface="Calibri"/>
                <a:cs typeface="Calibri"/>
              </a:rPr>
              <a:t>lt</a:t>
            </a:r>
            <a:r>
              <a:rPr dirty="0" smtClean="0" sz="1100" spc="-5" b="1">
                <a:latin typeface="Calibri"/>
                <a:cs typeface="Calibri"/>
              </a:rPr>
              <a:t>a</a:t>
            </a:r>
            <a:r>
              <a:rPr dirty="0" smtClean="0" sz="1100" spc="-10" b="1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Ocu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ta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área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tra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ajo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fi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sel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cci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s, no l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 borr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33"/>
              </a:spcBef>
            </a:pPr>
            <a:endParaRPr sz="950"/>
          </a:p>
          <a:p>
            <a:pPr algn="just" marL="12700" marR="773430">
              <a:lnSpc>
                <a:spcPct val="117300"/>
              </a:lnSpc>
            </a:pPr>
            <a:r>
              <a:rPr dirty="0" smtClean="0" sz="1100" spc="-5" b="1">
                <a:latin typeface="Calibri"/>
                <a:cs typeface="Calibri"/>
              </a:rPr>
              <a:t>M</a:t>
            </a:r>
            <a:r>
              <a:rPr dirty="0" smtClean="0" sz="1100" spc="-5" b="1">
                <a:latin typeface="Calibri"/>
                <a:cs typeface="Calibri"/>
              </a:rPr>
              <a:t>o</a:t>
            </a:r>
            <a:r>
              <a:rPr dirty="0" smtClean="0" sz="1100" spc="0" b="1">
                <a:latin typeface="Calibri"/>
                <a:cs typeface="Calibri"/>
              </a:rPr>
              <a:t>str</a:t>
            </a:r>
            <a:r>
              <a:rPr dirty="0" smtClean="0" sz="1100" spc="-10" b="1">
                <a:latin typeface="Calibri"/>
                <a:cs typeface="Calibri"/>
              </a:rPr>
              <a:t>a</a:t>
            </a:r>
            <a:r>
              <a:rPr dirty="0" smtClean="0" sz="1100" spc="0" b="1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ecc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xtr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tán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tas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0">
                <a:latin typeface="Calibri"/>
                <a:cs typeface="Calibri"/>
              </a:rPr>
              <a:t> fi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as esta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trae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 á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ea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tra</a:t>
            </a:r>
            <a:r>
              <a:rPr dirty="0" smtClean="0" sz="1100" spc="-1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j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200"/>
              </a:lnSpc>
              <a:spcBef>
                <a:spcPts val="23"/>
              </a:spcBef>
            </a:pPr>
            <a:endParaRPr sz="1200"/>
          </a:p>
          <a:p>
            <a:pPr algn="just" marL="12700" marR="3698875">
              <a:lnSpc>
                <a:spcPct val="100000"/>
              </a:lnSpc>
            </a:pPr>
            <a:r>
              <a:rPr dirty="0" smtClean="0" sz="1400" spc="-5">
                <a:solidFill>
                  <a:srgbClr val="4F81BC"/>
                </a:solidFill>
                <a:latin typeface="Calibri"/>
                <a:cs typeface="Calibri"/>
              </a:rPr>
              <a:t>C</a:t>
            </a:r>
            <a:r>
              <a:rPr dirty="0" smtClean="0" sz="1400" spc="-10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400" spc="0">
                <a:solidFill>
                  <a:srgbClr val="4F81BC"/>
                </a:solidFill>
                <a:latin typeface="Calibri"/>
                <a:cs typeface="Calibri"/>
              </a:rPr>
              <a:t>LUMNA</a:t>
            </a:r>
            <a:endParaRPr sz="14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917447" y="1139952"/>
            <a:ext cx="2795016" cy="231800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5471159" y="4251959"/>
            <a:ext cx="1418843" cy="86258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4710684" y="5803391"/>
            <a:ext cx="2523743" cy="295351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593850" y="9182303"/>
            <a:ext cx="186182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988" y="449580"/>
            <a:ext cx="5229733" cy="65531"/>
          </a:xfrm>
          <a:custGeom>
            <a:avLst/>
            <a:gdLst/>
            <a:ahLst/>
            <a:cxnLst/>
            <a:rect l="l" t="t" r="r" b="b"/>
            <a:pathLst>
              <a:path w="5229733" h="65531">
                <a:moveTo>
                  <a:pt x="0" y="65531"/>
                </a:moveTo>
                <a:lnTo>
                  <a:pt x="5229733" y="65531"/>
                </a:lnTo>
                <a:lnTo>
                  <a:pt x="5229733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900988" y="515112"/>
            <a:ext cx="68580" cy="170688"/>
          </a:xfrm>
          <a:custGeom>
            <a:avLst/>
            <a:gdLst/>
            <a:ahLst/>
            <a:cxnLst/>
            <a:rect l="l" t="t" r="r" b="b"/>
            <a:pathLst>
              <a:path w="68580" h="170688">
                <a:moveTo>
                  <a:pt x="0" y="170688"/>
                </a:moveTo>
                <a:lnTo>
                  <a:pt x="68580" y="170688"/>
                </a:lnTo>
                <a:lnTo>
                  <a:pt x="68580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6062217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900988" y="685800"/>
            <a:ext cx="5229733" cy="65531"/>
          </a:xfrm>
          <a:custGeom>
            <a:avLst/>
            <a:gdLst/>
            <a:ahLst/>
            <a:cxnLst/>
            <a:rect l="l" t="t" r="r" b="b"/>
            <a:pathLst>
              <a:path w="5229733" h="65531">
                <a:moveTo>
                  <a:pt x="0" y="65531"/>
                </a:moveTo>
                <a:lnTo>
                  <a:pt x="5229733" y="65531"/>
                </a:lnTo>
                <a:lnTo>
                  <a:pt x="5229733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69568" y="515112"/>
            <a:ext cx="5092573" cy="170688"/>
          </a:xfrm>
          <a:custGeom>
            <a:avLst/>
            <a:gdLst/>
            <a:ahLst/>
            <a:cxnLst/>
            <a:rect l="l" t="t" r="r" b="b"/>
            <a:pathLst>
              <a:path w="5092573" h="170688">
                <a:moveTo>
                  <a:pt x="0" y="170688"/>
                </a:moveTo>
                <a:lnTo>
                  <a:pt x="5092573" y="170688"/>
                </a:lnTo>
                <a:lnTo>
                  <a:pt x="5092573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852798" y="506476"/>
            <a:ext cx="222377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TUT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AL 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CRO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2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30797" y="449580"/>
            <a:ext cx="922020" cy="65531"/>
          </a:xfrm>
          <a:custGeom>
            <a:avLst/>
            <a:gdLst/>
            <a:ahLst/>
            <a:cxnLst/>
            <a:rect l="l" t="t" r="r" b="b"/>
            <a:pathLst>
              <a:path w="922020" h="65531">
                <a:moveTo>
                  <a:pt x="0" y="65531"/>
                </a:moveTo>
                <a:lnTo>
                  <a:pt x="922020" y="65531"/>
                </a:lnTo>
                <a:lnTo>
                  <a:pt x="922020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6130797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6984238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6130797" y="685800"/>
            <a:ext cx="922020" cy="65531"/>
          </a:xfrm>
          <a:custGeom>
            <a:avLst/>
            <a:gdLst/>
            <a:ahLst/>
            <a:cxnLst/>
            <a:rect l="l" t="t" r="r" b="b"/>
            <a:pathLst>
              <a:path w="922020" h="65531">
                <a:moveTo>
                  <a:pt x="0" y="65531"/>
                </a:moveTo>
                <a:lnTo>
                  <a:pt x="922020" y="65531"/>
                </a:lnTo>
                <a:lnTo>
                  <a:pt x="922020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6199378" y="515112"/>
            <a:ext cx="784859" cy="170688"/>
          </a:xfrm>
          <a:custGeom>
            <a:avLst/>
            <a:gdLst/>
            <a:ahLst/>
            <a:cxnLst/>
            <a:rect l="l" t="t" r="r" b="b"/>
            <a:pathLst>
              <a:path w="784859" h="170688">
                <a:moveTo>
                  <a:pt x="0" y="170688"/>
                </a:moveTo>
                <a:lnTo>
                  <a:pt x="784859" y="170688"/>
                </a:lnTo>
                <a:lnTo>
                  <a:pt x="78485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829806" y="506476"/>
            <a:ext cx="16891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23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00988" y="9171888"/>
            <a:ext cx="6153226" cy="0"/>
          </a:xfrm>
          <a:custGeom>
            <a:avLst/>
            <a:gdLst/>
            <a:ahLst/>
            <a:cxnLst/>
            <a:rect l="l" t="t" r="r" b="b"/>
            <a:pathLst>
              <a:path w="6153226" h="0">
                <a:moveTo>
                  <a:pt x="0" y="0"/>
                </a:moveTo>
                <a:lnTo>
                  <a:pt x="6153226" y="0"/>
                </a:lnTo>
              </a:path>
            </a:pathLst>
          </a:custGeom>
          <a:ln w="393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537208" y="9190938"/>
            <a:ext cx="0" cy="248412"/>
          </a:xfrm>
          <a:custGeom>
            <a:avLst/>
            <a:gdLst/>
            <a:ahLst/>
            <a:cxnLst/>
            <a:rect l="l" t="t" r="r" b="b"/>
            <a:pathLst>
              <a:path w="0" h="248411">
                <a:moveTo>
                  <a:pt x="0" y="0"/>
                </a:moveTo>
                <a:lnTo>
                  <a:pt x="0" y="248411"/>
                </a:lnTo>
              </a:path>
            </a:pathLst>
          </a:custGeom>
          <a:ln w="39370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88288" y="1059225"/>
            <a:ext cx="5996940" cy="19729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2700">
              <a:lnSpc>
                <a:spcPct val="117700"/>
              </a:lnSpc>
            </a:pPr>
            <a:r>
              <a:rPr dirty="0" smtClean="0" sz="1100" b="1">
                <a:latin typeface="Calibri"/>
                <a:cs typeface="Calibri"/>
              </a:rPr>
              <a:t>Anc</a:t>
            </a:r>
            <a:r>
              <a:rPr dirty="0" smtClean="0" sz="1100" spc="-5" b="1">
                <a:latin typeface="Calibri"/>
                <a:cs typeface="Calibri"/>
              </a:rPr>
              <a:t>h</a:t>
            </a:r>
            <a:r>
              <a:rPr dirty="0" smtClean="0" sz="1100" spc="-5" b="1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fi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cho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selecc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as.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</a:t>
            </a:r>
            <a:r>
              <a:rPr dirty="0" smtClean="0" sz="1100" spc="0">
                <a:latin typeface="Calibri"/>
                <a:cs typeface="Calibri"/>
              </a:rPr>
              <a:t> 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ar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ráf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te,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área 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ran </a:t>
            </a:r>
            <a:r>
              <a:rPr dirty="0" smtClean="0" sz="1100" spc="-8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as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as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b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erec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15">
                <a:latin typeface="Calibri"/>
                <a:cs typeface="Calibri"/>
              </a:rPr>
              <a:t>b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ier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del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ex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hacia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erec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33"/>
              </a:spcBef>
            </a:pPr>
            <a:endParaRPr sz="950"/>
          </a:p>
          <a:p>
            <a:pPr algn="just" marL="12700" marR="13335">
              <a:lnSpc>
                <a:spcPct val="117300"/>
              </a:lnSpc>
            </a:pPr>
            <a:r>
              <a:rPr dirty="0" smtClean="0" sz="1100" b="1">
                <a:latin typeface="Calibri"/>
                <a:cs typeface="Calibri"/>
              </a:rPr>
              <a:t>Aut</a:t>
            </a:r>
            <a:r>
              <a:rPr dirty="0" smtClean="0" sz="1100" spc="-10" b="1">
                <a:latin typeface="Calibri"/>
                <a:cs typeface="Calibri"/>
              </a:rPr>
              <a:t>o</a:t>
            </a:r>
            <a:r>
              <a:rPr dirty="0" smtClean="0" sz="1100" spc="-10" b="1">
                <a:latin typeface="Calibri"/>
                <a:cs typeface="Calibri"/>
              </a:rPr>
              <a:t>a</a:t>
            </a:r>
            <a:r>
              <a:rPr dirty="0" smtClean="0" sz="1100" spc="5" b="1">
                <a:latin typeface="Calibri"/>
                <a:cs typeface="Calibri"/>
              </a:rPr>
              <a:t>j</a:t>
            </a:r>
            <a:r>
              <a:rPr dirty="0" smtClean="0" sz="1100" spc="-5" b="1">
                <a:latin typeface="Calibri"/>
                <a:cs typeface="Calibri"/>
              </a:rPr>
              <a:t>u</a:t>
            </a:r>
            <a:r>
              <a:rPr dirty="0" smtClean="0" sz="1100" spc="0" b="1">
                <a:latin typeface="Calibri"/>
                <a:cs typeface="Calibri"/>
              </a:rPr>
              <a:t>st</a:t>
            </a:r>
            <a:r>
              <a:rPr dirty="0" smtClean="0" sz="1100" spc="-5" b="1">
                <a:latin typeface="Calibri"/>
                <a:cs typeface="Calibri"/>
              </a:rPr>
              <a:t>a</a:t>
            </a:r>
            <a:r>
              <a:rPr dirty="0" smtClean="0" sz="1100" spc="0" b="1">
                <a:latin typeface="Calibri"/>
                <a:cs typeface="Calibri"/>
              </a:rPr>
              <a:t>r</a:t>
            </a:r>
            <a:r>
              <a:rPr dirty="0" smtClean="0" sz="1100" spc="110" b="1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a</a:t>
            </a:r>
            <a:r>
              <a:rPr dirty="0" smtClean="0" sz="1100" spc="105" b="1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la</a:t>
            </a:r>
            <a:r>
              <a:rPr dirty="0" smtClean="0" sz="1100" spc="105" b="1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s</a:t>
            </a:r>
            <a:r>
              <a:rPr dirty="0" smtClean="0" sz="1100" spc="-20" b="1">
                <a:latin typeface="Calibri"/>
                <a:cs typeface="Calibri"/>
              </a:rPr>
              <a:t>e</a:t>
            </a:r>
            <a:r>
              <a:rPr dirty="0" smtClean="0" sz="1100" spc="0" b="1">
                <a:latin typeface="Calibri"/>
                <a:cs typeface="Calibri"/>
              </a:rPr>
              <a:t>l</a:t>
            </a:r>
            <a:r>
              <a:rPr dirty="0" smtClean="0" sz="1100" spc="-5" b="1">
                <a:latin typeface="Calibri"/>
                <a:cs typeface="Calibri"/>
              </a:rPr>
              <a:t>e</a:t>
            </a:r>
            <a:r>
              <a:rPr dirty="0" smtClean="0" sz="1100" spc="-10" b="1">
                <a:latin typeface="Calibri"/>
                <a:cs typeface="Calibri"/>
              </a:rPr>
              <a:t>c</a:t>
            </a:r>
            <a:r>
              <a:rPr dirty="0" smtClean="0" sz="1100" spc="5" b="1">
                <a:latin typeface="Calibri"/>
                <a:cs typeface="Calibri"/>
              </a:rPr>
              <a:t>c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-5" b="1">
                <a:latin typeface="Calibri"/>
                <a:cs typeface="Calibri"/>
              </a:rPr>
              <a:t>ó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Aj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sta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ama</a:t>
            </a:r>
            <a:r>
              <a:rPr dirty="0" smtClean="0" sz="1100" spc="-20">
                <a:latin typeface="Calibri"/>
                <a:cs typeface="Calibri"/>
              </a:rPr>
              <a:t>ñ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ele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io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5">
                <a:latin typeface="Calibri"/>
                <a:cs typeface="Calibri"/>
              </a:rPr>
              <a:t>ñ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0">
                <a:latin typeface="Calibri"/>
                <a:cs typeface="Calibri"/>
              </a:rPr>
              <a:t> entra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más gr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200"/>
              </a:lnSpc>
              <a:spcBef>
                <a:spcPts val="24"/>
              </a:spcBef>
            </a:pPr>
            <a:endParaRPr sz="1200"/>
          </a:p>
          <a:p>
            <a:pPr algn="just" marL="12700" marR="81280">
              <a:lnSpc>
                <a:spcPct val="100000"/>
              </a:lnSpc>
            </a:pPr>
            <a:r>
              <a:rPr dirty="0" smtClean="0" sz="1100" b="1">
                <a:latin typeface="Calibri"/>
                <a:cs typeface="Calibri"/>
              </a:rPr>
              <a:t>Oc</a:t>
            </a:r>
            <a:r>
              <a:rPr dirty="0" smtClean="0" sz="1100" spc="-5" b="1">
                <a:latin typeface="Calibri"/>
                <a:cs typeface="Calibri"/>
              </a:rPr>
              <a:t>u</a:t>
            </a:r>
            <a:r>
              <a:rPr dirty="0" smtClean="0" sz="1100" spc="0" b="1">
                <a:latin typeface="Calibri"/>
                <a:cs typeface="Calibri"/>
              </a:rPr>
              <a:t>lt</a:t>
            </a:r>
            <a:r>
              <a:rPr dirty="0" smtClean="0" sz="1100" spc="-5" b="1">
                <a:latin typeface="Calibri"/>
                <a:cs typeface="Calibri"/>
              </a:rPr>
              <a:t>a</a:t>
            </a:r>
            <a:r>
              <a:rPr dirty="0" smtClean="0" sz="1100" spc="-10" b="1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: 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ta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área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tra</a:t>
            </a:r>
            <a:r>
              <a:rPr dirty="0" smtClean="0" sz="1100" spc="-1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ajo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la 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res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 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cci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as, 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borr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21"/>
              </a:spcBef>
            </a:pPr>
            <a:endParaRPr sz="950"/>
          </a:p>
          <a:p>
            <a:pPr algn="just" marL="12700" marR="14604">
              <a:lnSpc>
                <a:spcPct val="118200"/>
              </a:lnSpc>
            </a:pPr>
            <a:r>
              <a:rPr dirty="0" smtClean="0" sz="1100" spc="-5" b="1">
                <a:latin typeface="Calibri"/>
                <a:cs typeface="Calibri"/>
              </a:rPr>
              <a:t>M</a:t>
            </a:r>
            <a:r>
              <a:rPr dirty="0" smtClean="0" sz="1100" spc="-5" b="1">
                <a:latin typeface="Calibri"/>
                <a:cs typeface="Calibri"/>
              </a:rPr>
              <a:t>o</a:t>
            </a:r>
            <a:r>
              <a:rPr dirty="0" smtClean="0" sz="1100" spc="0" b="1">
                <a:latin typeface="Calibri"/>
                <a:cs typeface="Calibri"/>
              </a:rPr>
              <a:t>str</a:t>
            </a:r>
            <a:r>
              <a:rPr dirty="0" smtClean="0" sz="1100" spc="-10" b="1">
                <a:latin typeface="Calibri"/>
                <a:cs typeface="Calibri"/>
              </a:rPr>
              <a:t>a</a:t>
            </a:r>
            <a:r>
              <a:rPr dirty="0" smtClean="0" sz="1100" spc="0" b="1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ele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cio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ext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están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tas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ción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tr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 al área de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tra</a:t>
            </a:r>
            <a:r>
              <a:rPr dirty="0" smtClean="0" sz="1100" spc="-1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j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8288" y="3487039"/>
            <a:ext cx="5009515" cy="80581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600" spc="-10">
                <a:solidFill>
                  <a:srgbClr val="4F81BC"/>
                </a:solidFill>
                <a:latin typeface="Calibri"/>
                <a:cs typeface="Calibri"/>
              </a:rPr>
              <a:t>Inse</a:t>
            </a:r>
            <a:r>
              <a:rPr dirty="0" smtClean="0" sz="1600" spc="-20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600" spc="-10">
                <a:solidFill>
                  <a:srgbClr val="4F81BC"/>
                </a:solidFill>
                <a:latin typeface="Calibri"/>
                <a:cs typeface="Calibri"/>
              </a:rPr>
              <a:t>tar-E</a:t>
            </a:r>
            <a:r>
              <a:rPr dirty="0" smtClean="0" sz="1600" spc="0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600" spc="-10">
                <a:solidFill>
                  <a:srgbClr val="4F81BC"/>
                </a:solidFill>
                <a:latin typeface="Calibri"/>
                <a:cs typeface="Calibri"/>
              </a:rPr>
              <a:t>imin</a:t>
            </a:r>
            <a:r>
              <a:rPr dirty="0" smtClean="0" sz="1600" spc="-5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600" spc="-10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endParaRPr sz="1600">
              <a:latin typeface="Calibri"/>
              <a:cs typeface="Calibri"/>
            </a:endParaRPr>
          </a:p>
          <a:p>
            <a:pPr>
              <a:lnSpc>
                <a:spcPts val="1100"/>
              </a:lnSpc>
              <a:spcBef>
                <a:spcPts val="71"/>
              </a:spcBef>
            </a:pPr>
            <a:endParaRPr sz="1100"/>
          </a:p>
          <a:p>
            <a:pPr marL="12700" marR="12700">
              <a:lnSpc>
                <a:spcPct val="117300"/>
              </a:lnSpc>
            </a:pPr>
            <a:r>
              <a:rPr dirty="0" smtClean="0" sz="1100">
                <a:latin typeface="Calibri"/>
                <a:cs typeface="Calibri"/>
              </a:rPr>
              <a:t>Est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sertar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tien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en la hoja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álc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lo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entre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as cua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estarán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</a:t>
            </a:r>
            <a:r>
              <a:rPr dirty="0" smtClean="0" sz="1100" spc="-1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 n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vas.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2610739" y="5069830"/>
            <a:ext cx="4275455" cy="7029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2700">
              <a:lnSpc>
                <a:spcPct val="101899"/>
              </a:lnSpc>
            </a:pPr>
            <a:r>
              <a:rPr dirty="0" smtClean="0" sz="1100" b="1">
                <a:latin typeface="Calibri"/>
                <a:cs typeface="Calibri"/>
              </a:rPr>
              <a:t>C</a:t>
            </a:r>
            <a:r>
              <a:rPr dirty="0" smtClean="0" sz="1100" spc="-5" b="1">
                <a:latin typeface="Calibri"/>
                <a:cs typeface="Calibri"/>
              </a:rPr>
              <a:t>e</a:t>
            </a:r>
            <a:r>
              <a:rPr dirty="0" smtClean="0" sz="1100" spc="0" b="1">
                <a:latin typeface="Calibri"/>
                <a:cs typeface="Calibri"/>
              </a:rPr>
              <a:t>l</a:t>
            </a:r>
            <a:r>
              <a:rPr dirty="0" smtClean="0" sz="1100" spc="-5" b="1">
                <a:latin typeface="Calibri"/>
                <a:cs typeface="Calibri"/>
              </a:rPr>
              <a:t>d</a:t>
            </a:r>
            <a:r>
              <a:rPr dirty="0" smtClean="0" sz="1100" spc="-10" b="1">
                <a:latin typeface="Calibri"/>
                <a:cs typeface="Calibri"/>
              </a:rPr>
              <a:t>a</a:t>
            </a:r>
            <a:r>
              <a:rPr dirty="0" smtClean="0" sz="1100" spc="0" b="1">
                <a:latin typeface="Calibri"/>
                <a:cs typeface="Calibri"/>
              </a:rPr>
              <a:t>s:</a:t>
            </a:r>
            <a:r>
              <a:rPr dirty="0" smtClean="0" sz="1100" spc="-50" b="1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Para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tar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ele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cio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celdas 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esea 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sertar, 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ici</a:t>
            </a:r>
            <a:r>
              <a:rPr dirty="0" smtClean="0" sz="1100" spc="-5">
                <a:latin typeface="Calibri"/>
                <a:cs typeface="Calibri"/>
              </a:rPr>
              <a:t>á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n 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 celda 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2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 entrar</a:t>
            </a:r>
            <a:r>
              <a:rPr dirty="0" smtClean="0" sz="1100" spc="-5">
                <a:latin typeface="Calibri"/>
                <a:cs typeface="Calibri"/>
              </a:rPr>
              <a:t>á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vas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ica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espl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á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acia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ajo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 la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erec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888288" y="6050610"/>
            <a:ext cx="2132965" cy="8045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2700">
              <a:lnSpc>
                <a:spcPct val="117000"/>
              </a:lnSpc>
            </a:pPr>
            <a:r>
              <a:rPr dirty="0" smtClean="0" sz="1100" b="1">
                <a:latin typeface="Calibri"/>
                <a:cs typeface="Calibri"/>
              </a:rPr>
              <a:t>C</a:t>
            </a:r>
            <a:r>
              <a:rPr dirty="0" smtClean="0" sz="1100" spc="-5" b="1">
                <a:latin typeface="Calibri"/>
                <a:cs typeface="Calibri"/>
              </a:rPr>
              <a:t>o</a:t>
            </a:r>
            <a:r>
              <a:rPr dirty="0" smtClean="0" sz="1100" spc="0" b="1">
                <a:latin typeface="Calibri"/>
                <a:cs typeface="Calibri"/>
              </a:rPr>
              <a:t>l</a:t>
            </a:r>
            <a:r>
              <a:rPr dirty="0" smtClean="0" sz="1100" spc="-5" b="1">
                <a:latin typeface="Calibri"/>
                <a:cs typeface="Calibri"/>
              </a:rPr>
              <a:t>u</a:t>
            </a:r>
            <a:r>
              <a:rPr dirty="0" smtClean="0" sz="1100" spc="0" b="1">
                <a:latin typeface="Calibri"/>
                <a:cs typeface="Calibri"/>
              </a:rPr>
              <a:t>mn</a:t>
            </a:r>
            <a:r>
              <a:rPr dirty="0" smtClean="0" sz="1100" spc="-10" b="1">
                <a:latin typeface="Calibri"/>
                <a:cs typeface="Calibri"/>
              </a:rPr>
              <a:t>a</a:t>
            </a:r>
            <a:r>
              <a:rPr dirty="0" smtClean="0" sz="1100" spc="0" b="1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celdas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0">
                <a:latin typeface="Calibri"/>
                <a:cs typeface="Calibri"/>
              </a:rPr>
              <a:t> 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20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as 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ser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esde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artir  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 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 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 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 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256657" y="6050107"/>
            <a:ext cx="1628775" cy="8064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2700">
              <a:lnSpc>
                <a:spcPct val="117300"/>
              </a:lnSpc>
            </a:pPr>
            <a:r>
              <a:rPr dirty="0" smtClean="0" sz="1100">
                <a:latin typeface="Calibri"/>
                <a:cs typeface="Calibri"/>
              </a:rPr>
              <a:t>selecc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  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  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ce  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 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 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sertar,     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ta     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sel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cci</a:t>
            </a:r>
            <a:r>
              <a:rPr dirty="0" smtClean="0" sz="1100" spc="-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 entrar</a:t>
            </a:r>
            <a:r>
              <a:rPr dirty="0" smtClean="0" sz="1100" spc="-5">
                <a:latin typeface="Calibri"/>
                <a:cs typeface="Calibri"/>
              </a:rPr>
              <a:t>á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 n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vas.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888288" y="7274259"/>
            <a:ext cx="4404360" cy="6102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2700">
              <a:lnSpc>
                <a:spcPct val="117300"/>
              </a:lnSpc>
            </a:pPr>
            <a:r>
              <a:rPr dirty="0" smtClean="0" sz="1100" b="1">
                <a:latin typeface="Calibri"/>
                <a:cs typeface="Calibri"/>
              </a:rPr>
              <a:t>Fi</a:t>
            </a:r>
            <a:r>
              <a:rPr dirty="0" smtClean="0" sz="1100" spc="5" b="1">
                <a:latin typeface="Calibri"/>
                <a:cs typeface="Calibri"/>
              </a:rPr>
              <a:t>l</a:t>
            </a:r>
            <a:r>
              <a:rPr dirty="0" smtClean="0" sz="1100" spc="-10" b="1">
                <a:latin typeface="Calibri"/>
                <a:cs typeface="Calibri"/>
              </a:rPr>
              <a:t>a</a:t>
            </a:r>
            <a:r>
              <a:rPr dirty="0" smtClean="0" sz="1100" spc="0" b="1">
                <a:latin typeface="Calibri"/>
                <a:cs typeface="Calibri"/>
              </a:rPr>
              <a:t>s:</a:t>
            </a:r>
            <a:r>
              <a:rPr dirty="0" smtClean="0" sz="1100" spc="-40" b="1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ele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ción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ero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sertar,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esta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ecc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ser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esde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2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artir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entr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rán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 n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vas.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88288" y="8342630"/>
            <a:ext cx="3837304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latin typeface="Calibri"/>
                <a:cs typeface="Calibri"/>
              </a:rPr>
              <a:t>H</a:t>
            </a:r>
            <a:r>
              <a:rPr dirty="0" smtClean="0" sz="1100" spc="-10" b="1">
                <a:latin typeface="Calibri"/>
                <a:cs typeface="Calibri"/>
              </a:rPr>
              <a:t>o</a:t>
            </a:r>
            <a:r>
              <a:rPr dirty="0" smtClean="0" sz="1100" spc="5" b="1">
                <a:latin typeface="Calibri"/>
                <a:cs typeface="Calibri"/>
              </a:rPr>
              <a:t>j</a:t>
            </a:r>
            <a:r>
              <a:rPr dirty="0" smtClean="0" sz="1100" spc="-5" b="1">
                <a:latin typeface="Calibri"/>
                <a:cs typeface="Calibri"/>
              </a:rPr>
              <a:t>a</a:t>
            </a:r>
            <a:r>
              <a:rPr dirty="0" smtClean="0" sz="1100" spc="0" b="1">
                <a:latin typeface="Calibri"/>
                <a:cs typeface="Calibri"/>
              </a:rPr>
              <a:t>:</a:t>
            </a:r>
            <a:r>
              <a:rPr dirty="0" smtClean="0" sz="1100" spc="-5" b="1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serta u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5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ja n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va en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li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 fi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al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ya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xiste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3121660" y="6084570"/>
            <a:ext cx="2028825" cy="948054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5392420" y="7198994"/>
            <a:ext cx="1480184" cy="84264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5998464" y="3799332"/>
            <a:ext cx="914399" cy="63550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810768" y="4471415"/>
            <a:ext cx="1697736" cy="14691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1593850" y="9182303"/>
            <a:ext cx="186182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988" y="449580"/>
            <a:ext cx="5229733" cy="65531"/>
          </a:xfrm>
          <a:custGeom>
            <a:avLst/>
            <a:gdLst/>
            <a:ahLst/>
            <a:cxnLst/>
            <a:rect l="l" t="t" r="r" b="b"/>
            <a:pathLst>
              <a:path w="5229733" h="65531">
                <a:moveTo>
                  <a:pt x="0" y="65531"/>
                </a:moveTo>
                <a:lnTo>
                  <a:pt x="5229733" y="65531"/>
                </a:lnTo>
                <a:lnTo>
                  <a:pt x="5229733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900988" y="515112"/>
            <a:ext cx="68580" cy="170688"/>
          </a:xfrm>
          <a:custGeom>
            <a:avLst/>
            <a:gdLst/>
            <a:ahLst/>
            <a:cxnLst/>
            <a:rect l="l" t="t" r="r" b="b"/>
            <a:pathLst>
              <a:path w="68580" h="170688">
                <a:moveTo>
                  <a:pt x="0" y="170688"/>
                </a:moveTo>
                <a:lnTo>
                  <a:pt x="68580" y="170688"/>
                </a:lnTo>
                <a:lnTo>
                  <a:pt x="68580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6062217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900988" y="685800"/>
            <a:ext cx="5229733" cy="65531"/>
          </a:xfrm>
          <a:custGeom>
            <a:avLst/>
            <a:gdLst/>
            <a:ahLst/>
            <a:cxnLst/>
            <a:rect l="l" t="t" r="r" b="b"/>
            <a:pathLst>
              <a:path w="5229733" h="65531">
                <a:moveTo>
                  <a:pt x="0" y="65531"/>
                </a:moveTo>
                <a:lnTo>
                  <a:pt x="5229733" y="65531"/>
                </a:lnTo>
                <a:lnTo>
                  <a:pt x="5229733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69568" y="515112"/>
            <a:ext cx="5092573" cy="170688"/>
          </a:xfrm>
          <a:custGeom>
            <a:avLst/>
            <a:gdLst/>
            <a:ahLst/>
            <a:cxnLst/>
            <a:rect l="l" t="t" r="r" b="b"/>
            <a:pathLst>
              <a:path w="5092573" h="170688">
                <a:moveTo>
                  <a:pt x="0" y="170688"/>
                </a:moveTo>
                <a:lnTo>
                  <a:pt x="5092573" y="170688"/>
                </a:lnTo>
                <a:lnTo>
                  <a:pt x="5092573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6130797" y="449580"/>
            <a:ext cx="922020" cy="65531"/>
          </a:xfrm>
          <a:custGeom>
            <a:avLst/>
            <a:gdLst/>
            <a:ahLst/>
            <a:cxnLst/>
            <a:rect l="l" t="t" r="r" b="b"/>
            <a:pathLst>
              <a:path w="922020" h="65531">
                <a:moveTo>
                  <a:pt x="0" y="65531"/>
                </a:moveTo>
                <a:lnTo>
                  <a:pt x="922020" y="65531"/>
                </a:lnTo>
                <a:lnTo>
                  <a:pt x="922020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6130797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6984238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6130797" y="685800"/>
            <a:ext cx="922020" cy="65531"/>
          </a:xfrm>
          <a:custGeom>
            <a:avLst/>
            <a:gdLst/>
            <a:ahLst/>
            <a:cxnLst/>
            <a:rect l="l" t="t" r="r" b="b"/>
            <a:pathLst>
              <a:path w="922020" h="65531">
                <a:moveTo>
                  <a:pt x="0" y="65531"/>
                </a:moveTo>
                <a:lnTo>
                  <a:pt x="922020" y="65531"/>
                </a:lnTo>
                <a:lnTo>
                  <a:pt x="922020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6199378" y="515112"/>
            <a:ext cx="784859" cy="170688"/>
          </a:xfrm>
          <a:custGeom>
            <a:avLst/>
            <a:gdLst/>
            <a:ahLst/>
            <a:cxnLst/>
            <a:rect l="l" t="t" r="r" b="b"/>
            <a:pathLst>
              <a:path w="784859" h="170688">
                <a:moveTo>
                  <a:pt x="0" y="170688"/>
                </a:moveTo>
                <a:lnTo>
                  <a:pt x="784859" y="170688"/>
                </a:lnTo>
                <a:lnTo>
                  <a:pt x="78485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900988" y="9171888"/>
            <a:ext cx="6153226" cy="0"/>
          </a:xfrm>
          <a:custGeom>
            <a:avLst/>
            <a:gdLst/>
            <a:ahLst/>
            <a:cxnLst/>
            <a:rect l="l" t="t" r="r" b="b"/>
            <a:pathLst>
              <a:path w="6153226" h="0">
                <a:moveTo>
                  <a:pt x="0" y="0"/>
                </a:moveTo>
                <a:lnTo>
                  <a:pt x="6153226" y="0"/>
                </a:lnTo>
              </a:path>
            </a:pathLst>
          </a:custGeom>
          <a:ln w="393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537208" y="9190938"/>
            <a:ext cx="0" cy="248412"/>
          </a:xfrm>
          <a:custGeom>
            <a:avLst/>
            <a:gdLst/>
            <a:ahLst/>
            <a:cxnLst/>
            <a:rect l="l" t="t" r="r" b="b"/>
            <a:pathLst>
              <a:path w="0" h="248411">
                <a:moveTo>
                  <a:pt x="0" y="0"/>
                </a:moveTo>
                <a:lnTo>
                  <a:pt x="0" y="248411"/>
                </a:lnTo>
              </a:path>
            </a:pathLst>
          </a:custGeom>
          <a:ln w="39370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88288" y="506476"/>
            <a:ext cx="6110605" cy="98933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2976880">
              <a:lnSpc>
                <a:spcPct val="100000"/>
              </a:lnSpc>
              <a:tabLst>
                <a:tab pos="5953760" algn="l"/>
              </a:tabLst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TUT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AL 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CRO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2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13	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24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650"/>
              </a:lnSpc>
              <a:spcBef>
                <a:spcPts val="2"/>
              </a:spcBef>
            </a:pPr>
            <a:endParaRPr sz="650"/>
          </a:p>
          <a:p>
            <a:pPr>
              <a:lnSpc>
                <a:spcPts val="1000"/>
              </a:lnSpc>
            </a:pPr>
            <a:endParaRPr sz="1000"/>
          </a:p>
          <a:p>
            <a:pPr algn="just" marL="12700" marR="124460">
              <a:lnSpc>
                <a:spcPct val="117700"/>
              </a:lnSpc>
            </a:pPr>
            <a:r>
              <a:rPr dirty="0" smtClean="0" sz="1100">
                <a:latin typeface="Calibri"/>
                <a:cs typeface="Calibri"/>
              </a:rPr>
              <a:t>Para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eli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as,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as,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ced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ertar,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tal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era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ebe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sel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cci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celdas,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20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van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ser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as.</a:t>
            </a:r>
            <a:r>
              <a:rPr dirty="0" smtClean="0" sz="1100" spc="0">
                <a:latin typeface="Calibri"/>
                <a:cs typeface="Calibri"/>
              </a:rPr>
              <a:t> Las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cio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tienen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lista 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82700" y="3396107"/>
            <a:ext cx="6008497" cy="310896"/>
          </a:xfrm>
          <a:custGeom>
            <a:avLst/>
            <a:gdLst/>
            <a:ahLst/>
            <a:cxnLst/>
            <a:rect l="l" t="t" r="r" b="b"/>
            <a:pathLst>
              <a:path w="6008497" h="310896">
                <a:moveTo>
                  <a:pt x="0" y="310896"/>
                </a:moveTo>
                <a:lnTo>
                  <a:pt x="6008497" y="310896"/>
                </a:lnTo>
                <a:lnTo>
                  <a:pt x="6008497" y="0"/>
                </a:lnTo>
                <a:lnTo>
                  <a:pt x="0" y="0"/>
                </a:lnTo>
                <a:lnTo>
                  <a:pt x="0" y="310896"/>
                </a:lnTo>
                <a:close/>
              </a:path>
            </a:pathLst>
          </a:custGeom>
          <a:solidFill>
            <a:srgbClr val="92CD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88288" y="3382898"/>
            <a:ext cx="846455" cy="3308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00">
                <a:latin typeface="Calibri"/>
                <a:cs typeface="Calibri"/>
              </a:rPr>
              <a:t>ESTIL</a:t>
            </a:r>
            <a:r>
              <a:rPr dirty="0" smtClean="0" sz="2000" spc="-15">
                <a:latin typeface="Calibri"/>
                <a:cs typeface="Calibri"/>
              </a:rPr>
              <a:t>O</a:t>
            </a:r>
            <a:r>
              <a:rPr dirty="0" smtClean="0" sz="2000" spc="0">
                <a:latin typeface="Calibri"/>
                <a:cs typeface="Calibri"/>
              </a:rPr>
              <a:t>S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8288" y="3992788"/>
            <a:ext cx="5999480" cy="21094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2070100">
              <a:lnSpc>
                <a:spcPct val="117100"/>
              </a:lnSpc>
            </a:pPr>
            <a:r>
              <a:rPr dirty="0" smtClean="0" sz="1100">
                <a:latin typeface="Calibri"/>
                <a:cs typeface="Calibri"/>
              </a:rPr>
              <a:t>Est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  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  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 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 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ci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ta  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 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-10" b="1">
                <a:latin typeface="Calibri"/>
                <a:cs typeface="Calibri"/>
              </a:rPr>
              <a:t>i</a:t>
            </a:r>
            <a:r>
              <a:rPr dirty="0" smtClean="0" sz="1100" spc="5" b="1">
                <a:latin typeface="Calibri"/>
                <a:cs typeface="Calibri"/>
              </a:rPr>
              <a:t>c</a:t>
            </a:r>
            <a:r>
              <a:rPr dirty="0" smtClean="0" sz="1100" spc="0" b="1">
                <a:latin typeface="Calibri"/>
                <a:cs typeface="Calibri"/>
              </a:rPr>
              <a:t>io  </a:t>
            </a:r>
            <a:r>
              <a:rPr dirty="0" smtClean="0" sz="1100" spc="90" b="1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ec</a:t>
            </a:r>
            <a:r>
              <a:rPr dirty="0" smtClean="0" sz="1100" spc="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n  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 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serie  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acio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rm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celda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sí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0">
                <a:latin typeface="Calibri"/>
                <a:cs typeface="Calibri"/>
              </a:rPr>
              <a:t> eleg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r  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 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car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 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  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  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 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celdas  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 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  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a  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eleg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re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e. 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máti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cil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tan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roced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iar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ja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cálc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ién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eden</a:t>
            </a:r>
            <a:r>
              <a:rPr dirty="0" smtClean="0" sz="1100" spc="0">
                <a:latin typeface="Calibri"/>
                <a:cs typeface="Calibri"/>
              </a:rPr>
              <a:t> 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ertir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 en i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eas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iseñ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 un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to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más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35"/>
              </a:spcBef>
            </a:pPr>
            <a:endParaRPr sz="950"/>
          </a:p>
          <a:p>
            <a:pPr algn="just" marL="12700" marR="12700">
              <a:lnSpc>
                <a:spcPct val="117300"/>
              </a:lnSpc>
            </a:pPr>
            <a:r>
              <a:rPr dirty="0" smtClean="0" sz="1100">
                <a:latin typeface="Calibri"/>
                <a:cs typeface="Calibri"/>
              </a:rPr>
              <a:t>De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Ex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2</a:t>
            </a:r>
            <a:r>
              <a:rPr dirty="0" smtClean="0" sz="1100" spc="-10">
                <a:latin typeface="Calibri"/>
                <a:cs typeface="Calibri"/>
              </a:rPr>
              <a:t>0</a:t>
            </a:r>
            <a:r>
              <a:rPr dirty="0" smtClean="0" sz="1100" spc="0">
                <a:latin typeface="Calibri"/>
                <a:cs typeface="Calibri"/>
              </a:rPr>
              <a:t>07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rm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to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al.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rm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to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icio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ace 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ea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más 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15">
                <a:latin typeface="Calibri"/>
                <a:cs typeface="Calibri"/>
              </a:rPr>
              <a:t>á</a:t>
            </a:r>
            <a:r>
              <a:rPr dirty="0" smtClean="0" sz="1100" spc="0">
                <a:latin typeface="Calibri"/>
                <a:cs typeface="Calibri"/>
              </a:rPr>
              <a:t>cil 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saltar 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 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celdas 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esan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es,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enfat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ar 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val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res 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su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0">
                <a:latin typeface="Calibri"/>
                <a:cs typeface="Calibri"/>
              </a:rPr>
              <a:t> vis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tra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és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s,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escal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res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j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asa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cri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eri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r>
              <a:rPr dirty="0" smtClean="0" sz="1100" spc="0">
                <a:latin typeface="Calibri"/>
                <a:cs typeface="Calibri"/>
              </a:rPr>
              <a:t> Excel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2</a:t>
            </a:r>
            <a:r>
              <a:rPr dirty="0" smtClean="0" sz="1100" spc="-10">
                <a:latin typeface="Calibri"/>
                <a:cs typeface="Calibri"/>
              </a:rPr>
              <a:t>0</a:t>
            </a:r>
            <a:r>
              <a:rPr dirty="0" smtClean="0" sz="1100" spc="-10">
                <a:latin typeface="Calibri"/>
                <a:cs typeface="Calibri"/>
              </a:rPr>
              <a:t>1</a:t>
            </a:r>
            <a:r>
              <a:rPr dirty="0" smtClean="0" sz="1100" spc="0">
                <a:latin typeface="Calibri"/>
                <a:cs typeface="Calibri"/>
              </a:rPr>
              <a:t>3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cl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y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fl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xi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ad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fo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aún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(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er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á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0">
                <a:latin typeface="Calibri"/>
                <a:cs typeface="Calibri"/>
              </a:rPr>
              <a:t>5</a:t>
            </a:r>
            <a:r>
              <a:rPr dirty="0" smtClean="0" sz="1100" spc="0">
                <a:latin typeface="Calibri"/>
                <a:cs typeface="Calibri"/>
              </a:rPr>
              <a:t>).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3081527" y="1638300"/>
            <a:ext cx="1609344" cy="136702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1187196" y="6243828"/>
            <a:ext cx="3777995" cy="182575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4965191" y="6274308"/>
            <a:ext cx="1615439" cy="179832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4930140" y="4066032"/>
            <a:ext cx="1959864" cy="82753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1593850" y="9182303"/>
            <a:ext cx="186182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988" y="449580"/>
            <a:ext cx="5229733" cy="65531"/>
          </a:xfrm>
          <a:custGeom>
            <a:avLst/>
            <a:gdLst/>
            <a:ahLst/>
            <a:cxnLst/>
            <a:rect l="l" t="t" r="r" b="b"/>
            <a:pathLst>
              <a:path w="5229733" h="65531">
                <a:moveTo>
                  <a:pt x="0" y="65531"/>
                </a:moveTo>
                <a:lnTo>
                  <a:pt x="5229733" y="65531"/>
                </a:lnTo>
                <a:lnTo>
                  <a:pt x="5229733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900988" y="515112"/>
            <a:ext cx="68580" cy="170688"/>
          </a:xfrm>
          <a:custGeom>
            <a:avLst/>
            <a:gdLst/>
            <a:ahLst/>
            <a:cxnLst/>
            <a:rect l="l" t="t" r="r" b="b"/>
            <a:pathLst>
              <a:path w="68580" h="170688">
                <a:moveTo>
                  <a:pt x="0" y="170688"/>
                </a:moveTo>
                <a:lnTo>
                  <a:pt x="68580" y="170688"/>
                </a:lnTo>
                <a:lnTo>
                  <a:pt x="68580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6062217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900988" y="685800"/>
            <a:ext cx="5229733" cy="65531"/>
          </a:xfrm>
          <a:custGeom>
            <a:avLst/>
            <a:gdLst/>
            <a:ahLst/>
            <a:cxnLst/>
            <a:rect l="l" t="t" r="r" b="b"/>
            <a:pathLst>
              <a:path w="5229733" h="65531">
                <a:moveTo>
                  <a:pt x="0" y="65531"/>
                </a:moveTo>
                <a:lnTo>
                  <a:pt x="5229733" y="65531"/>
                </a:lnTo>
                <a:lnTo>
                  <a:pt x="5229733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69568" y="515112"/>
            <a:ext cx="5092573" cy="170688"/>
          </a:xfrm>
          <a:custGeom>
            <a:avLst/>
            <a:gdLst/>
            <a:ahLst/>
            <a:cxnLst/>
            <a:rect l="l" t="t" r="r" b="b"/>
            <a:pathLst>
              <a:path w="5092573" h="170688">
                <a:moveTo>
                  <a:pt x="0" y="170688"/>
                </a:moveTo>
                <a:lnTo>
                  <a:pt x="5092573" y="170688"/>
                </a:lnTo>
                <a:lnTo>
                  <a:pt x="5092573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852798" y="506476"/>
            <a:ext cx="222377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TUT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AL 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CRO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2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30797" y="449580"/>
            <a:ext cx="922020" cy="65531"/>
          </a:xfrm>
          <a:custGeom>
            <a:avLst/>
            <a:gdLst/>
            <a:ahLst/>
            <a:cxnLst/>
            <a:rect l="l" t="t" r="r" b="b"/>
            <a:pathLst>
              <a:path w="922020" h="65531">
                <a:moveTo>
                  <a:pt x="0" y="65531"/>
                </a:moveTo>
                <a:lnTo>
                  <a:pt x="922020" y="65531"/>
                </a:lnTo>
                <a:lnTo>
                  <a:pt x="922020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6130797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6984238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6130797" y="685800"/>
            <a:ext cx="922020" cy="65531"/>
          </a:xfrm>
          <a:custGeom>
            <a:avLst/>
            <a:gdLst/>
            <a:ahLst/>
            <a:cxnLst/>
            <a:rect l="l" t="t" r="r" b="b"/>
            <a:pathLst>
              <a:path w="922020" h="65531">
                <a:moveTo>
                  <a:pt x="0" y="65531"/>
                </a:moveTo>
                <a:lnTo>
                  <a:pt x="922020" y="65531"/>
                </a:lnTo>
                <a:lnTo>
                  <a:pt x="922020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6199378" y="515112"/>
            <a:ext cx="784859" cy="170688"/>
          </a:xfrm>
          <a:custGeom>
            <a:avLst/>
            <a:gdLst/>
            <a:ahLst/>
            <a:cxnLst/>
            <a:rect l="l" t="t" r="r" b="b"/>
            <a:pathLst>
              <a:path w="784859" h="170688">
                <a:moveTo>
                  <a:pt x="0" y="170688"/>
                </a:moveTo>
                <a:lnTo>
                  <a:pt x="784859" y="170688"/>
                </a:lnTo>
                <a:lnTo>
                  <a:pt x="78485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829806" y="506476"/>
            <a:ext cx="16891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25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00988" y="9171888"/>
            <a:ext cx="6153226" cy="0"/>
          </a:xfrm>
          <a:custGeom>
            <a:avLst/>
            <a:gdLst/>
            <a:ahLst/>
            <a:cxnLst/>
            <a:rect l="l" t="t" r="r" b="b"/>
            <a:pathLst>
              <a:path w="6153226" h="0">
                <a:moveTo>
                  <a:pt x="0" y="0"/>
                </a:moveTo>
                <a:lnTo>
                  <a:pt x="6153226" y="0"/>
                </a:lnTo>
              </a:path>
            </a:pathLst>
          </a:custGeom>
          <a:ln w="393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537208" y="9190938"/>
            <a:ext cx="0" cy="248412"/>
          </a:xfrm>
          <a:custGeom>
            <a:avLst/>
            <a:gdLst/>
            <a:ahLst/>
            <a:cxnLst/>
            <a:rect l="l" t="t" r="r" b="b"/>
            <a:pathLst>
              <a:path w="0" h="248411">
                <a:moveTo>
                  <a:pt x="0" y="0"/>
                </a:moveTo>
                <a:lnTo>
                  <a:pt x="0" y="248411"/>
                </a:lnTo>
              </a:path>
            </a:pathLst>
          </a:custGeom>
          <a:ln w="39370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88288" y="3648075"/>
            <a:ext cx="5996305" cy="9023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Un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ej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lo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til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10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jo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ficac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st</a:t>
            </a:r>
            <a:r>
              <a:rPr dirty="0" smtClean="0" sz="1100" spc="-1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200"/>
              </a:lnSpc>
              <a:spcBef>
                <a:spcPts val="12"/>
              </a:spcBef>
            </a:pPr>
            <a:endParaRPr sz="1200"/>
          </a:p>
          <a:p>
            <a:pPr marL="469265" indent="-228600">
              <a:lnSpc>
                <a:spcPct val="100000"/>
              </a:lnSpc>
              <a:buFont typeface="Calibri"/>
              <a:buAutoNum type="arabicPeriod"/>
              <a:tabLst>
                <a:tab pos="469265" algn="l"/>
              </a:tabLst>
            </a:pPr>
            <a:r>
              <a:rPr dirty="0" smtClean="0" sz="1100" spc="0">
                <a:latin typeface="Calibri"/>
                <a:cs typeface="Calibri"/>
              </a:rPr>
              <a:t>Se sel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cc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un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ran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res.</a:t>
            </a:r>
            <a:endParaRPr sz="11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225"/>
              </a:spcBef>
              <a:buFont typeface="Calibri"/>
              <a:buAutoNum type="arabicPeriod"/>
              <a:tabLst>
                <a:tab pos="469265" algn="l"/>
              </a:tabLst>
            </a:pPr>
            <a:r>
              <a:rPr dirty="0" smtClean="0" sz="1100" spc="0">
                <a:latin typeface="Calibri"/>
                <a:cs typeface="Calibri"/>
              </a:rPr>
              <a:t>Selecc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ar 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las su</a:t>
            </a:r>
            <a:r>
              <a:rPr dirty="0" smtClean="0" sz="1100" spc="-1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eri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in</a:t>
            </a:r>
            <a:r>
              <a:rPr dirty="0" smtClean="0" sz="1100" spc="-5">
                <a:latin typeface="Calibri"/>
                <a:cs typeface="Calibri"/>
              </a:rPr>
              <a:t>f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re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 marL="469265" indent="-228600">
              <a:lnSpc>
                <a:spcPct val="100000"/>
              </a:lnSpc>
              <a:spcBef>
                <a:spcPts val="225"/>
              </a:spcBef>
              <a:buFont typeface="Calibri"/>
              <a:buAutoNum type="arabicPeriod"/>
              <a:tabLst>
                <a:tab pos="469265" algn="l"/>
              </a:tabLst>
            </a:pPr>
            <a:r>
              <a:rPr dirty="0" smtClean="0" sz="1100" spc="0">
                <a:latin typeface="Calibri"/>
                <a:cs typeface="Calibri"/>
              </a:rPr>
              <a:t>En el sig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iá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e si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1</a:t>
            </a:r>
            <a:r>
              <a:rPr dirty="0" smtClean="0" sz="1100" spc="0">
                <a:latin typeface="Calibri"/>
                <a:cs typeface="Calibri"/>
              </a:rPr>
              <a:t>0,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+ 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-</a:t>
            </a:r>
            <a:r>
              <a:rPr dirty="0" smtClean="0" sz="1100" spc="0">
                <a:latin typeface="Calibri"/>
                <a:cs typeface="Calibri"/>
              </a:rPr>
              <a:t>, así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era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isti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ir</a:t>
            </a:r>
            <a:r>
              <a:rPr dirty="0" smtClean="0" sz="1100" spc="-2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88288" y="6252845"/>
            <a:ext cx="4060190" cy="90424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469265" indent="-228600">
              <a:lnSpc>
                <a:spcPct val="100000"/>
              </a:lnSpc>
              <a:buFont typeface="Calibri"/>
              <a:buAutoNum type="arabicPeriod" startAt="4"/>
              <a:tabLst>
                <a:tab pos="469265" algn="l"/>
              </a:tabLst>
            </a:pPr>
            <a:r>
              <a:rPr dirty="0" smtClean="0" sz="1100" spc="0">
                <a:latin typeface="Calibri"/>
                <a:cs typeface="Calibri"/>
              </a:rPr>
              <a:t>Se el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li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ta 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ce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per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 marL="469265" marR="492759" indent="-228600">
              <a:lnSpc>
                <a:spcPct val="117300"/>
              </a:lnSpc>
              <a:buFont typeface="Calibri"/>
              <a:buAutoNum type="arabicPeriod" startAt="4"/>
              <a:tabLst>
                <a:tab pos="469265" algn="l"/>
              </a:tabLst>
            </a:pPr>
            <a:r>
              <a:rPr dirty="0" smtClean="0" sz="1100" spc="0">
                <a:latin typeface="Calibri"/>
                <a:cs typeface="Calibri"/>
              </a:rPr>
              <a:t>Se ace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ta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d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á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go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alores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del ra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más 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ten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rán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rm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to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ahí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ha es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200"/>
              </a:lnSpc>
              <a:spcBef>
                <a:spcPts val="24"/>
              </a:spcBef>
            </a:pPr>
            <a:endParaRPr sz="1200"/>
          </a:p>
          <a:p>
            <a:pPr marL="12700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El resulta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ce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ría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2951988" y="922019"/>
            <a:ext cx="1865376" cy="25801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2456688" y="4762500"/>
            <a:ext cx="3307079" cy="12725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4820411" y="6443471"/>
            <a:ext cx="2362199" cy="230428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 txBox="1"/>
          <p:nvPr/>
        </p:nvSpPr>
        <p:spPr>
          <a:xfrm>
            <a:off x="1593850" y="9182303"/>
            <a:ext cx="186182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988" y="449580"/>
            <a:ext cx="5229733" cy="65531"/>
          </a:xfrm>
          <a:custGeom>
            <a:avLst/>
            <a:gdLst/>
            <a:ahLst/>
            <a:cxnLst/>
            <a:rect l="l" t="t" r="r" b="b"/>
            <a:pathLst>
              <a:path w="5229733" h="65531">
                <a:moveTo>
                  <a:pt x="0" y="65531"/>
                </a:moveTo>
                <a:lnTo>
                  <a:pt x="5229733" y="65531"/>
                </a:lnTo>
                <a:lnTo>
                  <a:pt x="5229733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900988" y="515112"/>
            <a:ext cx="68580" cy="170688"/>
          </a:xfrm>
          <a:custGeom>
            <a:avLst/>
            <a:gdLst/>
            <a:ahLst/>
            <a:cxnLst/>
            <a:rect l="l" t="t" r="r" b="b"/>
            <a:pathLst>
              <a:path w="68580" h="170688">
                <a:moveTo>
                  <a:pt x="0" y="170688"/>
                </a:moveTo>
                <a:lnTo>
                  <a:pt x="68580" y="170688"/>
                </a:lnTo>
                <a:lnTo>
                  <a:pt x="68580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6062217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900988" y="685800"/>
            <a:ext cx="5229733" cy="65531"/>
          </a:xfrm>
          <a:custGeom>
            <a:avLst/>
            <a:gdLst/>
            <a:ahLst/>
            <a:cxnLst/>
            <a:rect l="l" t="t" r="r" b="b"/>
            <a:pathLst>
              <a:path w="5229733" h="65531">
                <a:moveTo>
                  <a:pt x="0" y="65531"/>
                </a:moveTo>
                <a:lnTo>
                  <a:pt x="5229733" y="65531"/>
                </a:lnTo>
                <a:lnTo>
                  <a:pt x="5229733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69568" y="515112"/>
            <a:ext cx="5092573" cy="170688"/>
          </a:xfrm>
          <a:custGeom>
            <a:avLst/>
            <a:gdLst/>
            <a:ahLst/>
            <a:cxnLst/>
            <a:rect l="l" t="t" r="r" b="b"/>
            <a:pathLst>
              <a:path w="5092573" h="170688">
                <a:moveTo>
                  <a:pt x="0" y="170688"/>
                </a:moveTo>
                <a:lnTo>
                  <a:pt x="5092573" y="170688"/>
                </a:lnTo>
                <a:lnTo>
                  <a:pt x="5092573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852798" y="506476"/>
            <a:ext cx="222377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TUT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AL 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CRO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2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30797" y="449580"/>
            <a:ext cx="922020" cy="65531"/>
          </a:xfrm>
          <a:custGeom>
            <a:avLst/>
            <a:gdLst/>
            <a:ahLst/>
            <a:cxnLst/>
            <a:rect l="l" t="t" r="r" b="b"/>
            <a:pathLst>
              <a:path w="922020" h="65531">
                <a:moveTo>
                  <a:pt x="0" y="65531"/>
                </a:moveTo>
                <a:lnTo>
                  <a:pt x="922020" y="65531"/>
                </a:lnTo>
                <a:lnTo>
                  <a:pt x="922020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6130797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6984238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6130797" y="685800"/>
            <a:ext cx="922020" cy="65531"/>
          </a:xfrm>
          <a:custGeom>
            <a:avLst/>
            <a:gdLst/>
            <a:ahLst/>
            <a:cxnLst/>
            <a:rect l="l" t="t" r="r" b="b"/>
            <a:pathLst>
              <a:path w="922020" h="65531">
                <a:moveTo>
                  <a:pt x="0" y="65531"/>
                </a:moveTo>
                <a:lnTo>
                  <a:pt x="922020" y="65531"/>
                </a:lnTo>
                <a:lnTo>
                  <a:pt x="922020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6199378" y="515112"/>
            <a:ext cx="784859" cy="170688"/>
          </a:xfrm>
          <a:custGeom>
            <a:avLst/>
            <a:gdLst/>
            <a:ahLst/>
            <a:cxnLst/>
            <a:rect l="l" t="t" r="r" b="b"/>
            <a:pathLst>
              <a:path w="784859" h="170688">
                <a:moveTo>
                  <a:pt x="0" y="170688"/>
                </a:moveTo>
                <a:lnTo>
                  <a:pt x="784859" y="170688"/>
                </a:lnTo>
                <a:lnTo>
                  <a:pt x="78485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829806" y="506476"/>
            <a:ext cx="16891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26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00988" y="9171888"/>
            <a:ext cx="6153226" cy="0"/>
          </a:xfrm>
          <a:custGeom>
            <a:avLst/>
            <a:gdLst/>
            <a:ahLst/>
            <a:cxnLst/>
            <a:rect l="l" t="t" r="r" b="b"/>
            <a:pathLst>
              <a:path w="6153226" h="0">
                <a:moveTo>
                  <a:pt x="0" y="0"/>
                </a:moveTo>
                <a:lnTo>
                  <a:pt x="6153226" y="0"/>
                </a:lnTo>
              </a:path>
            </a:pathLst>
          </a:custGeom>
          <a:ln w="393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537208" y="9190938"/>
            <a:ext cx="0" cy="248412"/>
          </a:xfrm>
          <a:custGeom>
            <a:avLst/>
            <a:gdLst/>
            <a:ahLst/>
            <a:cxnLst/>
            <a:rect l="l" t="t" r="r" b="b"/>
            <a:pathLst>
              <a:path w="0" h="248411">
                <a:moveTo>
                  <a:pt x="0" y="0"/>
                </a:moveTo>
                <a:lnTo>
                  <a:pt x="0" y="248411"/>
                </a:lnTo>
              </a:path>
            </a:pathLst>
          </a:custGeom>
          <a:ln w="39370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88288" y="2205990"/>
            <a:ext cx="303911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Otro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ej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del u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te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ato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si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882700" y="4776851"/>
            <a:ext cx="6008497" cy="310896"/>
          </a:xfrm>
          <a:custGeom>
            <a:avLst/>
            <a:gdLst/>
            <a:ahLst/>
            <a:cxnLst/>
            <a:rect l="l" t="t" r="r" b="b"/>
            <a:pathLst>
              <a:path w="6008497" h="310896">
                <a:moveTo>
                  <a:pt x="0" y="310896"/>
                </a:moveTo>
                <a:lnTo>
                  <a:pt x="6008497" y="310896"/>
                </a:lnTo>
                <a:lnTo>
                  <a:pt x="6008497" y="0"/>
                </a:lnTo>
                <a:lnTo>
                  <a:pt x="0" y="0"/>
                </a:lnTo>
                <a:lnTo>
                  <a:pt x="0" y="310896"/>
                </a:lnTo>
                <a:close/>
              </a:path>
            </a:pathLst>
          </a:custGeom>
          <a:solidFill>
            <a:srgbClr val="92CD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888288" y="4763642"/>
            <a:ext cx="5742305" cy="3308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00">
                <a:latin typeface="Calibri"/>
                <a:cs typeface="Calibri"/>
              </a:rPr>
              <a:t>U</a:t>
            </a:r>
            <a:r>
              <a:rPr dirty="0" smtClean="0" sz="2000" spc="-10">
                <a:latin typeface="Calibri"/>
                <a:cs typeface="Calibri"/>
              </a:rPr>
              <a:t>T</a:t>
            </a:r>
            <a:r>
              <a:rPr dirty="0" smtClean="0" sz="2000" spc="0">
                <a:latin typeface="Calibri"/>
                <a:cs typeface="Calibri"/>
              </a:rPr>
              <a:t>ILIZAN</a:t>
            </a:r>
            <a:r>
              <a:rPr dirty="0" smtClean="0" sz="2000" spc="-10">
                <a:latin typeface="Calibri"/>
                <a:cs typeface="Calibri"/>
              </a:rPr>
              <a:t>D</a:t>
            </a:r>
            <a:r>
              <a:rPr dirty="0" smtClean="0" sz="2000" spc="0">
                <a:latin typeface="Calibri"/>
                <a:cs typeface="Calibri"/>
              </a:rPr>
              <a:t>O</a:t>
            </a:r>
            <a:r>
              <a:rPr dirty="0" smtClean="0" sz="2000" spc="5">
                <a:latin typeface="Calibri"/>
                <a:cs typeface="Calibri"/>
              </a:rPr>
              <a:t> </a:t>
            </a:r>
            <a:r>
              <a:rPr dirty="0" smtClean="0" sz="2000" spc="-15">
                <a:latin typeface="Calibri"/>
                <a:cs typeface="Calibri"/>
              </a:rPr>
              <a:t>L</a:t>
            </a:r>
            <a:r>
              <a:rPr dirty="0" smtClean="0" sz="2000" spc="0">
                <a:latin typeface="Calibri"/>
                <a:cs typeface="Calibri"/>
              </a:rPr>
              <a:t>AS</a:t>
            </a:r>
            <a:r>
              <a:rPr dirty="0" smtClean="0" sz="2000" spc="-5">
                <a:latin typeface="Calibri"/>
                <a:cs typeface="Calibri"/>
              </a:rPr>
              <a:t> </a:t>
            </a:r>
            <a:r>
              <a:rPr dirty="0" smtClean="0" sz="2000" spc="0">
                <a:latin typeface="Calibri"/>
                <a:cs typeface="Calibri"/>
              </a:rPr>
              <a:t>F</a:t>
            </a:r>
            <a:r>
              <a:rPr dirty="0" smtClean="0" sz="2000" spc="5">
                <a:latin typeface="Calibri"/>
                <a:cs typeface="Calibri"/>
              </a:rPr>
              <a:t>A</a:t>
            </a:r>
            <a:r>
              <a:rPr dirty="0" smtClean="0" sz="2000" spc="0">
                <a:latin typeface="Calibri"/>
                <a:cs typeface="Calibri"/>
              </a:rPr>
              <a:t>CIL</a:t>
            </a:r>
            <a:r>
              <a:rPr dirty="0" smtClean="0" sz="2000" spc="-20">
                <a:latin typeface="Calibri"/>
                <a:cs typeface="Calibri"/>
              </a:rPr>
              <a:t>I</a:t>
            </a:r>
            <a:r>
              <a:rPr dirty="0" smtClean="0" sz="2000" spc="0">
                <a:latin typeface="Calibri"/>
                <a:cs typeface="Calibri"/>
              </a:rPr>
              <a:t>DAD</a:t>
            </a:r>
            <a:r>
              <a:rPr dirty="0" smtClean="0" sz="2000" spc="-10">
                <a:latin typeface="Calibri"/>
                <a:cs typeface="Calibri"/>
              </a:rPr>
              <a:t>E</a:t>
            </a:r>
            <a:r>
              <a:rPr dirty="0" smtClean="0" sz="2000" spc="0">
                <a:latin typeface="Calibri"/>
                <a:cs typeface="Calibri"/>
              </a:rPr>
              <a:t>S</a:t>
            </a:r>
            <a:r>
              <a:rPr dirty="0" smtClean="0" sz="2000" spc="5">
                <a:latin typeface="Calibri"/>
                <a:cs typeface="Calibri"/>
              </a:rPr>
              <a:t> </a:t>
            </a:r>
            <a:r>
              <a:rPr dirty="0" smtClean="0" sz="2000" spc="-10">
                <a:latin typeface="Calibri"/>
                <a:cs typeface="Calibri"/>
              </a:rPr>
              <a:t>D</a:t>
            </a:r>
            <a:r>
              <a:rPr dirty="0" smtClean="0" sz="2000" spc="0">
                <a:latin typeface="Calibri"/>
                <a:cs typeface="Calibri"/>
              </a:rPr>
              <a:t>E </a:t>
            </a:r>
            <a:r>
              <a:rPr dirty="0" smtClean="0" sz="2000" spc="-15">
                <a:latin typeface="Calibri"/>
                <a:cs typeface="Calibri"/>
              </a:rPr>
              <a:t>L</a:t>
            </a:r>
            <a:r>
              <a:rPr dirty="0" smtClean="0" sz="2000" spc="0">
                <a:latin typeface="Calibri"/>
                <a:cs typeface="Calibri"/>
              </a:rPr>
              <a:t>A</a:t>
            </a:r>
            <a:r>
              <a:rPr dirty="0" smtClean="0" sz="2000" spc="5">
                <a:latin typeface="Calibri"/>
                <a:cs typeface="Calibri"/>
              </a:rPr>
              <a:t> </a:t>
            </a:r>
            <a:r>
              <a:rPr dirty="0" smtClean="0" sz="2000" spc="-15">
                <a:latin typeface="Calibri"/>
                <a:cs typeface="Calibri"/>
              </a:rPr>
              <a:t>H</a:t>
            </a:r>
            <a:r>
              <a:rPr dirty="0" smtClean="0" sz="2000" spc="0">
                <a:latin typeface="Calibri"/>
                <a:cs typeface="Calibri"/>
              </a:rPr>
              <a:t>OJA DE</a:t>
            </a:r>
            <a:r>
              <a:rPr dirty="0" smtClean="0" sz="2000" spc="-5">
                <a:latin typeface="Calibri"/>
                <a:cs typeface="Calibri"/>
              </a:rPr>
              <a:t> </a:t>
            </a:r>
            <a:r>
              <a:rPr dirty="0" smtClean="0" sz="2000" spc="15">
                <a:latin typeface="Calibri"/>
                <a:cs typeface="Calibri"/>
              </a:rPr>
              <a:t>C</a:t>
            </a:r>
            <a:r>
              <a:rPr dirty="0" smtClean="0" sz="2000" spc="0">
                <a:latin typeface="Calibri"/>
                <a:cs typeface="Calibri"/>
              </a:rPr>
              <a:t>ALCU</a:t>
            </a:r>
            <a:r>
              <a:rPr dirty="0" smtClean="0" sz="2000" spc="-15">
                <a:latin typeface="Calibri"/>
                <a:cs typeface="Calibri"/>
              </a:rPr>
              <a:t>L</a:t>
            </a:r>
            <a:r>
              <a:rPr dirty="0" smtClean="0" sz="2000" spc="0">
                <a:latin typeface="Calibri"/>
                <a:cs typeface="Calibri"/>
              </a:rPr>
              <a:t>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900430" y="5972811"/>
            <a:ext cx="114300" cy="1142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900430" y="6294121"/>
            <a:ext cx="114300" cy="1142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900430" y="6614161"/>
            <a:ext cx="114300" cy="1142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888288" y="5203616"/>
            <a:ext cx="5998845" cy="36175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3335">
              <a:lnSpc>
                <a:spcPct val="117700"/>
              </a:lnSpc>
            </a:pPr>
            <a:r>
              <a:rPr dirty="0" smtClean="0" sz="1100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ales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faci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ja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cá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cer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erac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0">
                <a:latin typeface="Calibri"/>
                <a:cs typeface="Calibri"/>
              </a:rPr>
              <a:t> ella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entra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, 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til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rla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alc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ra 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sar 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 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 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tie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 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erac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especial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s. Las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las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en i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ici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 </a:t>
            </a:r>
            <a:r>
              <a:rPr dirty="0" smtClean="0" sz="1100" spc="-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si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“=”. 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f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er: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200"/>
              </a:lnSpc>
              <a:spcBef>
                <a:spcPts val="0"/>
              </a:spcBef>
            </a:pPr>
            <a:endParaRPr sz="1200"/>
          </a:p>
          <a:p>
            <a:pPr marL="241300">
              <a:lnSpc>
                <a:spcPct val="100000"/>
              </a:lnSpc>
            </a:pPr>
            <a:r>
              <a:rPr dirty="0" smtClean="0" sz="1100" spc="-5">
                <a:latin typeface="Arial"/>
                <a:cs typeface="Arial"/>
              </a:rPr>
              <a:t>V</a:t>
            </a:r>
            <a:r>
              <a:rPr dirty="0" smtClean="0" sz="1100" spc="0">
                <a:latin typeface="Arial"/>
                <a:cs typeface="Arial"/>
              </a:rPr>
              <a:t>a</a:t>
            </a:r>
            <a:r>
              <a:rPr dirty="0" smtClean="0" sz="1100" spc="-10">
                <a:latin typeface="Arial"/>
                <a:cs typeface="Arial"/>
              </a:rPr>
              <a:t>l</a:t>
            </a:r>
            <a:r>
              <a:rPr dirty="0" smtClean="0" sz="1100" spc="0">
                <a:latin typeface="Arial"/>
                <a:cs typeface="Arial"/>
              </a:rPr>
              <a:t>ores</a:t>
            </a:r>
            <a:r>
              <a:rPr dirty="0" smtClean="0" sz="1100" spc="5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y</a:t>
            </a:r>
            <a:r>
              <a:rPr dirty="0" smtClean="0" sz="1100" spc="-10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el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res</a:t>
            </a:r>
            <a:r>
              <a:rPr dirty="0" smtClean="0" sz="1100" spc="-5">
                <a:latin typeface="Arial"/>
                <a:cs typeface="Arial"/>
              </a:rPr>
              <a:t>u</a:t>
            </a:r>
            <a:r>
              <a:rPr dirty="0" smtClean="0" sz="1100" spc="-10">
                <a:latin typeface="Arial"/>
                <a:cs typeface="Arial"/>
              </a:rPr>
              <a:t>l</a:t>
            </a:r>
            <a:r>
              <a:rPr dirty="0" smtClean="0" sz="1100" spc="0">
                <a:latin typeface="Arial"/>
                <a:cs typeface="Arial"/>
              </a:rPr>
              <a:t>ta</a:t>
            </a:r>
            <a:r>
              <a:rPr dirty="0" smtClean="0" sz="1100" spc="-5">
                <a:latin typeface="Arial"/>
                <a:cs typeface="Arial"/>
              </a:rPr>
              <a:t>d</a:t>
            </a:r>
            <a:r>
              <a:rPr dirty="0" smtClean="0" sz="1100" spc="0">
                <a:latin typeface="Arial"/>
                <a:cs typeface="Arial"/>
              </a:rPr>
              <a:t>o</a:t>
            </a:r>
            <a:r>
              <a:rPr dirty="0" smtClean="0" sz="1100" spc="-10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s</a:t>
            </a:r>
            <a:r>
              <a:rPr dirty="0" smtClean="0" sz="1100" spc="-15">
                <a:latin typeface="Arial"/>
                <a:cs typeface="Arial"/>
              </a:rPr>
              <a:t>e</a:t>
            </a:r>
            <a:r>
              <a:rPr dirty="0" smtClean="0" sz="1100" spc="0">
                <a:latin typeface="Arial"/>
                <a:cs typeface="Arial"/>
              </a:rPr>
              <a:t>rá lo</a:t>
            </a:r>
            <a:r>
              <a:rPr dirty="0" smtClean="0" sz="1100" spc="-10">
                <a:latin typeface="Arial"/>
                <a:cs typeface="Arial"/>
              </a:rPr>
              <a:t> </a:t>
            </a:r>
            <a:r>
              <a:rPr dirty="0" smtClean="0" sz="1100" spc="5">
                <a:latin typeface="Arial"/>
                <a:cs typeface="Arial"/>
              </a:rPr>
              <a:t>q</a:t>
            </a:r>
            <a:r>
              <a:rPr dirty="0" smtClean="0" sz="1100" spc="0">
                <a:latin typeface="Arial"/>
                <a:cs typeface="Arial"/>
              </a:rPr>
              <a:t>ue</a:t>
            </a:r>
            <a:r>
              <a:rPr dirty="0" smtClean="0" sz="1100" spc="-10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mu</a:t>
            </a:r>
            <a:r>
              <a:rPr dirty="0" smtClean="0" sz="1100" spc="-20">
                <a:latin typeface="Arial"/>
                <a:cs typeface="Arial"/>
              </a:rPr>
              <a:t>e</a:t>
            </a:r>
            <a:r>
              <a:rPr dirty="0" smtClean="0" sz="1100" spc="0">
                <a:latin typeface="Arial"/>
                <a:cs typeface="Arial"/>
              </a:rPr>
              <a:t>s</a:t>
            </a:r>
            <a:r>
              <a:rPr dirty="0" smtClean="0" sz="1100" spc="-10">
                <a:latin typeface="Arial"/>
                <a:cs typeface="Arial"/>
              </a:rPr>
              <a:t>t</a:t>
            </a:r>
            <a:r>
              <a:rPr dirty="0" smtClean="0" sz="1100" spc="0">
                <a:latin typeface="Arial"/>
                <a:cs typeface="Arial"/>
              </a:rPr>
              <a:t>ra la </a:t>
            </a:r>
            <a:r>
              <a:rPr dirty="0" smtClean="0" sz="1100" spc="-15">
                <a:latin typeface="Arial"/>
                <a:cs typeface="Arial"/>
              </a:rPr>
              <a:t>c</a:t>
            </a:r>
            <a:r>
              <a:rPr dirty="0" smtClean="0" sz="1100" spc="0">
                <a:latin typeface="Arial"/>
                <a:cs typeface="Arial"/>
              </a:rPr>
              <a:t>e</a:t>
            </a:r>
            <a:r>
              <a:rPr dirty="0" smtClean="0" sz="1100" spc="-10">
                <a:latin typeface="Arial"/>
                <a:cs typeface="Arial"/>
              </a:rPr>
              <a:t>l</a:t>
            </a:r>
            <a:r>
              <a:rPr dirty="0" smtClean="0" sz="1100" spc="0">
                <a:latin typeface="Arial"/>
                <a:cs typeface="Arial"/>
              </a:rPr>
              <a:t>d</a:t>
            </a:r>
            <a:r>
              <a:rPr dirty="0" smtClean="0" sz="1100" spc="-5">
                <a:latin typeface="Arial"/>
                <a:cs typeface="Arial"/>
              </a:rPr>
              <a:t>a</a:t>
            </a:r>
            <a:r>
              <a:rPr dirty="0" smtClean="0" sz="1100" spc="0">
                <a:latin typeface="Arial"/>
                <a:cs typeface="Arial"/>
              </a:rPr>
              <a:t>: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=5*2</a:t>
            </a:r>
            <a:r>
              <a:rPr dirty="0" smtClean="0" sz="1100" spc="-5">
                <a:latin typeface="Arial"/>
                <a:cs typeface="Arial"/>
              </a:rPr>
              <a:t>0</a:t>
            </a:r>
            <a:r>
              <a:rPr dirty="0" smtClean="0" sz="1100" spc="0">
                <a:latin typeface="Arial"/>
                <a:cs typeface="Arial"/>
              </a:rPr>
              <a:t>/40</a:t>
            </a:r>
            <a:endParaRPr sz="110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12"/>
              </a:spcBef>
            </a:pPr>
            <a:endParaRPr sz="1200"/>
          </a:p>
          <a:p>
            <a:pPr marL="241300">
              <a:lnSpc>
                <a:spcPct val="100000"/>
              </a:lnSpc>
            </a:pPr>
            <a:r>
              <a:rPr dirty="0" smtClean="0" sz="1100" spc="-10">
                <a:latin typeface="Arial"/>
                <a:cs typeface="Arial"/>
              </a:rPr>
              <a:t>R</a:t>
            </a:r>
            <a:r>
              <a:rPr dirty="0" smtClean="0" sz="1100" spc="0">
                <a:latin typeface="Arial"/>
                <a:cs typeface="Arial"/>
              </a:rPr>
              <a:t>e</a:t>
            </a:r>
            <a:r>
              <a:rPr dirty="0" smtClean="0" sz="1100" spc="10">
                <a:latin typeface="Arial"/>
                <a:cs typeface="Arial"/>
              </a:rPr>
              <a:t>f</a:t>
            </a:r>
            <a:r>
              <a:rPr dirty="0" smtClean="0" sz="1100" spc="-15">
                <a:latin typeface="Arial"/>
                <a:cs typeface="Arial"/>
              </a:rPr>
              <a:t>e</a:t>
            </a:r>
            <a:r>
              <a:rPr dirty="0" smtClean="0" sz="1100" spc="0">
                <a:latin typeface="Arial"/>
                <a:cs typeface="Arial"/>
              </a:rPr>
              <a:t>re</a:t>
            </a:r>
            <a:r>
              <a:rPr dirty="0" smtClean="0" sz="1100" spc="-5">
                <a:latin typeface="Arial"/>
                <a:cs typeface="Arial"/>
              </a:rPr>
              <a:t>n</a:t>
            </a:r>
            <a:r>
              <a:rPr dirty="0" smtClean="0" sz="1100" spc="0">
                <a:latin typeface="Arial"/>
                <a:cs typeface="Arial"/>
              </a:rPr>
              <a:t>c</a:t>
            </a:r>
            <a:r>
              <a:rPr dirty="0" smtClean="0" sz="1100" spc="-10">
                <a:latin typeface="Arial"/>
                <a:cs typeface="Arial"/>
              </a:rPr>
              <a:t>i</a:t>
            </a:r>
            <a:r>
              <a:rPr dirty="0" smtClean="0" sz="1100" spc="0">
                <a:latin typeface="Arial"/>
                <a:cs typeface="Arial"/>
              </a:rPr>
              <a:t>as a</a:t>
            </a:r>
            <a:r>
              <a:rPr dirty="0" smtClean="0" sz="1100" spc="-10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ce</a:t>
            </a:r>
            <a:r>
              <a:rPr dirty="0" smtClean="0" sz="1100" spc="-10">
                <a:latin typeface="Arial"/>
                <a:cs typeface="Arial"/>
              </a:rPr>
              <a:t>l</a:t>
            </a:r>
            <a:r>
              <a:rPr dirty="0" smtClean="0" sz="1100" spc="0">
                <a:latin typeface="Arial"/>
                <a:cs typeface="Arial"/>
              </a:rPr>
              <a:t>d</a:t>
            </a:r>
            <a:r>
              <a:rPr dirty="0" smtClean="0" sz="1100" spc="-5">
                <a:latin typeface="Arial"/>
                <a:cs typeface="Arial"/>
              </a:rPr>
              <a:t>a</a:t>
            </a:r>
            <a:r>
              <a:rPr dirty="0" smtClean="0" sz="1100" spc="0">
                <a:latin typeface="Arial"/>
                <a:cs typeface="Arial"/>
              </a:rPr>
              <a:t>s</a:t>
            </a:r>
            <a:r>
              <a:rPr dirty="0" smtClean="0" sz="1100" spc="-10">
                <a:latin typeface="Arial"/>
                <a:cs typeface="Arial"/>
              </a:rPr>
              <a:t> </a:t>
            </a:r>
            <a:r>
              <a:rPr dirty="0" smtClean="0" sz="1100" spc="5">
                <a:latin typeface="Arial"/>
                <a:cs typeface="Arial"/>
              </a:rPr>
              <a:t>q</a:t>
            </a:r>
            <a:r>
              <a:rPr dirty="0" smtClean="0" sz="1100" spc="-15">
                <a:latin typeface="Arial"/>
                <a:cs typeface="Arial"/>
              </a:rPr>
              <a:t>u</a:t>
            </a:r>
            <a:r>
              <a:rPr dirty="0" smtClean="0" sz="1100" spc="0">
                <a:latin typeface="Arial"/>
                <a:cs typeface="Arial"/>
              </a:rPr>
              <a:t>e cont</a:t>
            </a:r>
            <a:r>
              <a:rPr dirty="0" smtClean="0" sz="1100" spc="-10">
                <a:latin typeface="Arial"/>
                <a:cs typeface="Arial"/>
              </a:rPr>
              <a:t>i</a:t>
            </a:r>
            <a:r>
              <a:rPr dirty="0" smtClean="0" sz="1100" spc="0">
                <a:latin typeface="Arial"/>
                <a:cs typeface="Arial"/>
              </a:rPr>
              <a:t>e</a:t>
            </a:r>
            <a:r>
              <a:rPr dirty="0" smtClean="0" sz="1100" spc="-5">
                <a:latin typeface="Arial"/>
                <a:cs typeface="Arial"/>
              </a:rPr>
              <a:t>n</a:t>
            </a:r>
            <a:r>
              <a:rPr dirty="0" smtClean="0" sz="1100" spc="0">
                <a:latin typeface="Arial"/>
                <a:cs typeface="Arial"/>
              </a:rPr>
              <a:t>en</a:t>
            </a:r>
            <a:r>
              <a:rPr dirty="0" smtClean="0" sz="1100" spc="-10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e</a:t>
            </a:r>
            <a:r>
              <a:rPr dirty="0" smtClean="0" sz="1100" spc="-5">
                <a:latin typeface="Arial"/>
                <a:cs typeface="Arial"/>
              </a:rPr>
              <a:t>n</a:t>
            </a:r>
            <a:r>
              <a:rPr dirty="0" smtClean="0" sz="1100" spc="-10">
                <a:latin typeface="Arial"/>
                <a:cs typeface="Arial"/>
              </a:rPr>
              <a:t>t</a:t>
            </a:r>
            <a:r>
              <a:rPr dirty="0" smtClean="0" sz="1100" spc="0">
                <a:latin typeface="Arial"/>
                <a:cs typeface="Arial"/>
              </a:rPr>
              <a:t>ra</a:t>
            </a:r>
            <a:r>
              <a:rPr dirty="0" smtClean="0" sz="1100" spc="-5">
                <a:latin typeface="Arial"/>
                <a:cs typeface="Arial"/>
              </a:rPr>
              <a:t>d</a:t>
            </a:r>
            <a:r>
              <a:rPr dirty="0" smtClean="0" sz="1100" spc="0">
                <a:latin typeface="Arial"/>
                <a:cs typeface="Arial"/>
              </a:rPr>
              <a:t>as n</a:t>
            </a:r>
            <a:r>
              <a:rPr dirty="0" smtClean="0" sz="1100" spc="-15">
                <a:latin typeface="Arial"/>
                <a:cs typeface="Arial"/>
              </a:rPr>
              <a:t>u</a:t>
            </a:r>
            <a:r>
              <a:rPr dirty="0" smtClean="0" sz="1100" spc="0">
                <a:latin typeface="Arial"/>
                <a:cs typeface="Arial"/>
              </a:rPr>
              <a:t>méric</a:t>
            </a:r>
            <a:r>
              <a:rPr dirty="0" smtClean="0" sz="1100" spc="-5">
                <a:latin typeface="Arial"/>
                <a:cs typeface="Arial"/>
              </a:rPr>
              <a:t>a</a:t>
            </a:r>
            <a:r>
              <a:rPr dirty="0" smtClean="0" sz="1100" spc="-15">
                <a:latin typeface="Arial"/>
                <a:cs typeface="Arial"/>
              </a:rPr>
              <a:t>s</a:t>
            </a:r>
            <a:r>
              <a:rPr dirty="0" smtClean="0" sz="1100" spc="0">
                <a:latin typeface="Arial"/>
                <a:cs typeface="Arial"/>
              </a:rPr>
              <a:t>: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=A3+(</a:t>
            </a:r>
            <a:r>
              <a:rPr dirty="0" smtClean="0" sz="1100" spc="-5">
                <a:latin typeface="Arial"/>
                <a:cs typeface="Arial"/>
              </a:rPr>
              <a:t>B</a:t>
            </a:r>
            <a:r>
              <a:rPr dirty="0" smtClean="0" sz="1100" spc="0">
                <a:latin typeface="Arial"/>
                <a:cs typeface="Arial"/>
              </a:rPr>
              <a:t>2</a:t>
            </a:r>
            <a:r>
              <a:rPr dirty="0" smtClean="0" sz="1100" spc="-20">
                <a:latin typeface="Arial"/>
                <a:cs typeface="Arial"/>
              </a:rPr>
              <a:t>0</a:t>
            </a:r>
            <a:r>
              <a:rPr dirty="0" smtClean="0" sz="1100" spc="0">
                <a:latin typeface="Arial"/>
                <a:cs typeface="Arial"/>
              </a:rPr>
              <a:t>+C</a:t>
            </a:r>
            <a:r>
              <a:rPr dirty="0" smtClean="0" sz="1100" spc="-5">
                <a:latin typeface="Arial"/>
                <a:cs typeface="Arial"/>
              </a:rPr>
              <a:t>1</a:t>
            </a:r>
            <a:r>
              <a:rPr dirty="0" smtClean="0" sz="1100" spc="-15">
                <a:latin typeface="Arial"/>
                <a:cs typeface="Arial"/>
              </a:rPr>
              <a:t>0</a:t>
            </a:r>
            <a:r>
              <a:rPr dirty="0" smtClean="0" sz="1100" spc="0">
                <a:latin typeface="Arial"/>
                <a:cs typeface="Arial"/>
              </a:rPr>
              <a:t>)/3</a:t>
            </a:r>
            <a:endParaRPr sz="1100">
              <a:latin typeface="Arial"/>
              <a:cs typeface="Arial"/>
            </a:endParaRPr>
          </a:p>
          <a:p>
            <a:pPr>
              <a:lnSpc>
                <a:spcPts val="1200"/>
              </a:lnSpc>
              <a:spcBef>
                <a:spcPts val="83"/>
              </a:spcBef>
            </a:pPr>
            <a:endParaRPr sz="1200"/>
          </a:p>
          <a:p>
            <a:pPr marL="241300" marR="163195">
              <a:lnSpc>
                <a:spcPts val="1270"/>
              </a:lnSpc>
            </a:pPr>
            <a:r>
              <a:rPr dirty="0" smtClean="0" sz="1100" spc="-5">
                <a:latin typeface="Arial"/>
                <a:cs typeface="Arial"/>
              </a:rPr>
              <a:t>E</a:t>
            </a:r>
            <a:r>
              <a:rPr dirty="0" smtClean="0" sz="1100" spc="5">
                <a:latin typeface="Arial"/>
                <a:cs typeface="Arial"/>
              </a:rPr>
              <a:t>j</a:t>
            </a:r>
            <a:r>
              <a:rPr dirty="0" smtClean="0" sz="1100" spc="0">
                <a:latin typeface="Arial"/>
                <a:cs typeface="Arial"/>
              </a:rPr>
              <a:t>ec</a:t>
            </a:r>
            <a:r>
              <a:rPr dirty="0" smtClean="0" sz="1100" spc="-5">
                <a:latin typeface="Arial"/>
                <a:cs typeface="Arial"/>
              </a:rPr>
              <a:t>u</a:t>
            </a:r>
            <a:r>
              <a:rPr dirty="0" smtClean="0" sz="1100" spc="0">
                <a:latin typeface="Arial"/>
                <a:cs typeface="Arial"/>
              </a:rPr>
              <a:t>c</a:t>
            </a:r>
            <a:r>
              <a:rPr dirty="0" smtClean="0" sz="1100" spc="-10">
                <a:latin typeface="Arial"/>
                <a:cs typeface="Arial"/>
              </a:rPr>
              <a:t>i</a:t>
            </a:r>
            <a:r>
              <a:rPr dirty="0" smtClean="0" sz="1100" spc="0">
                <a:latin typeface="Arial"/>
                <a:cs typeface="Arial"/>
              </a:rPr>
              <a:t>ón de</a:t>
            </a:r>
            <a:r>
              <a:rPr dirty="0" smtClean="0" sz="1100" spc="-25">
                <a:latin typeface="Arial"/>
                <a:cs typeface="Arial"/>
              </a:rPr>
              <a:t> </a:t>
            </a:r>
            <a:r>
              <a:rPr dirty="0" smtClean="0" sz="1100" spc="15">
                <a:latin typeface="Arial"/>
                <a:cs typeface="Arial"/>
              </a:rPr>
              <a:t>f</a:t>
            </a:r>
            <a:r>
              <a:rPr dirty="0" smtClean="0" sz="1100" spc="0">
                <a:latin typeface="Arial"/>
                <a:cs typeface="Arial"/>
              </a:rPr>
              <a:t>u</a:t>
            </a:r>
            <a:r>
              <a:rPr dirty="0" smtClean="0" sz="1100" spc="-5">
                <a:latin typeface="Arial"/>
                <a:cs typeface="Arial"/>
              </a:rPr>
              <a:t>n</a:t>
            </a:r>
            <a:r>
              <a:rPr dirty="0" smtClean="0" sz="1100" spc="0">
                <a:latin typeface="Arial"/>
                <a:cs typeface="Arial"/>
              </a:rPr>
              <a:t>c</a:t>
            </a:r>
            <a:r>
              <a:rPr dirty="0" smtClean="0" sz="1100" spc="-10">
                <a:latin typeface="Arial"/>
                <a:cs typeface="Arial"/>
              </a:rPr>
              <a:t>i</a:t>
            </a:r>
            <a:r>
              <a:rPr dirty="0" smtClean="0" sz="1100" spc="0">
                <a:latin typeface="Arial"/>
                <a:cs typeface="Arial"/>
              </a:rPr>
              <a:t>o</a:t>
            </a:r>
            <a:r>
              <a:rPr dirty="0" smtClean="0" sz="1100" spc="-5">
                <a:latin typeface="Arial"/>
                <a:cs typeface="Arial"/>
              </a:rPr>
              <a:t>n</a:t>
            </a:r>
            <a:r>
              <a:rPr dirty="0" smtClean="0" sz="1100" spc="0">
                <a:latin typeface="Arial"/>
                <a:cs typeface="Arial"/>
              </a:rPr>
              <a:t>es</a:t>
            </a:r>
            <a:r>
              <a:rPr dirty="0" smtClean="0" sz="1100" spc="-10">
                <a:latin typeface="Arial"/>
                <a:cs typeface="Arial"/>
              </a:rPr>
              <a:t> </a:t>
            </a:r>
            <a:r>
              <a:rPr dirty="0" smtClean="0" sz="1100" spc="-15">
                <a:latin typeface="Arial"/>
                <a:cs typeface="Arial"/>
              </a:rPr>
              <a:t>p</a:t>
            </a:r>
            <a:r>
              <a:rPr dirty="0" smtClean="0" sz="1100" spc="0">
                <a:latin typeface="Arial"/>
                <a:cs typeface="Arial"/>
              </a:rPr>
              <a:t>re</a:t>
            </a:r>
            <a:r>
              <a:rPr dirty="0" smtClean="0" sz="1100" spc="-5">
                <a:latin typeface="Arial"/>
                <a:cs typeface="Arial"/>
              </a:rPr>
              <a:t>e</a:t>
            </a:r>
            <a:r>
              <a:rPr dirty="0" smtClean="0" sz="1100" spc="0">
                <a:latin typeface="Arial"/>
                <a:cs typeface="Arial"/>
              </a:rPr>
              <a:t>sta</a:t>
            </a:r>
            <a:r>
              <a:rPr dirty="0" smtClean="0" sz="1100" spc="-5">
                <a:latin typeface="Arial"/>
                <a:cs typeface="Arial"/>
              </a:rPr>
              <a:t>b</a:t>
            </a:r>
            <a:r>
              <a:rPr dirty="0" smtClean="0" sz="1100" spc="-10">
                <a:latin typeface="Arial"/>
                <a:cs typeface="Arial"/>
              </a:rPr>
              <a:t>l</a:t>
            </a:r>
            <a:r>
              <a:rPr dirty="0" smtClean="0" sz="1100" spc="0">
                <a:latin typeface="Arial"/>
                <a:cs typeface="Arial"/>
              </a:rPr>
              <a:t>ec</a:t>
            </a:r>
            <a:r>
              <a:rPr dirty="0" smtClean="0" sz="1100" spc="-10">
                <a:latin typeface="Arial"/>
                <a:cs typeface="Arial"/>
              </a:rPr>
              <a:t>i</a:t>
            </a:r>
            <a:r>
              <a:rPr dirty="0" smtClean="0" sz="1100" spc="0">
                <a:latin typeface="Arial"/>
                <a:cs typeface="Arial"/>
              </a:rPr>
              <a:t>d</a:t>
            </a:r>
            <a:r>
              <a:rPr dirty="0" smtClean="0" sz="1100" spc="-5">
                <a:latin typeface="Arial"/>
                <a:cs typeface="Arial"/>
              </a:rPr>
              <a:t>a</a:t>
            </a:r>
            <a:r>
              <a:rPr dirty="0" smtClean="0" sz="1100" spc="0">
                <a:latin typeface="Arial"/>
                <a:cs typeface="Arial"/>
              </a:rPr>
              <a:t>s</a:t>
            </a:r>
            <a:r>
              <a:rPr dirty="0" smtClean="0" sz="1100" spc="5">
                <a:latin typeface="Arial"/>
                <a:cs typeface="Arial"/>
              </a:rPr>
              <a:t> </a:t>
            </a:r>
            <a:r>
              <a:rPr dirty="0" smtClean="0" sz="1100" spc="-15">
                <a:latin typeface="Arial"/>
                <a:cs typeface="Arial"/>
              </a:rPr>
              <a:t>u</a:t>
            </a:r>
            <a:r>
              <a:rPr dirty="0" smtClean="0" sz="1100" spc="0">
                <a:latin typeface="Arial"/>
                <a:cs typeface="Arial"/>
              </a:rPr>
              <a:t>t</a:t>
            </a:r>
            <a:r>
              <a:rPr dirty="0" smtClean="0" sz="1100" spc="-10">
                <a:latin typeface="Arial"/>
                <a:cs typeface="Arial"/>
              </a:rPr>
              <a:t>i</a:t>
            </a:r>
            <a:r>
              <a:rPr dirty="0" smtClean="0" sz="1100" spc="-10">
                <a:latin typeface="Arial"/>
                <a:cs typeface="Arial"/>
              </a:rPr>
              <a:t>l</a:t>
            </a:r>
            <a:r>
              <a:rPr dirty="0" smtClean="0" sz="1100" spc="-10">
                <a:latin typeface="Arial"/>
                <a:cs typeface="Arial"/>
              </a:rPr>
              <a:t>i</a:t>
            </a:r>
            <a:r>
              <a:rPr dirty="0" smtClean="0" sz="1100" spc="-15">
                <a:latin typeface="Arial"/>
                <a:cs typeface="Arial"/>
              </a:rPr>
              <a:t>z</a:t>
            </a:r>
            <a:r>
              <a:rPr dirty="0" smtClean="0" sz="1100" spc="0">
                <a:latin typeface="Arial"/>
                <a:cs typeface="Arial"/>
              </a:rPr>
              <a:t>a</a:t>
            </a:r>
            <a:r>
              <a:rPr dirty="0" smtClean="0" sz="1100" spc="-5">
                <a:latin typeface="Arial"/>
                <a:cs typeface="Arial"/>
              </a:rPr>
              <a:t>n</a:t>
            </a:r>
            <a:r>
              <a:rPr dirty="0" smtClean="0" sz="1100" spc="0">
                <a:latin typeface="Arial"/>
                <a:cs typeface="Arial"/>
              </a:rPr>
              <a:t>do</a:t>
            </a:r>
            <a:r>
              <a:rPr dirty="0" smtClean="0" sz="1100" spc="10">
                <a:latin typeface="Arial"/>
                <a:cs typeface="Arial"/>
              </a:rPr>
              <a:t> </a:t>
            </a:r>
            <a:r>
              <a:rPr dirty="0" smtClean="0" sz="1100" spc="-10">
                <a:latin typeface="Arial"/>
                <a:cs typeface="Arial"/>
              </a:rPr>
              <a:t>l</a:t>
            </a:r>
            <a:r>
              <a:rPr dirty="0" smtClean="0" sz="1100" spc="0">
                <a:latin typeface="Arial"/>
                <a:cs typeface="Arial"/>
              </a:rPr>
              <a:t>os dat</a:t>
            </a:r>
            <a:r>
              <a:rPr dirty="0" smtClean="0" sz="1100" spc="-15">
                <a:latin typeface="Arial"/>
                <a:cs typeface="Arial"/>
              </a:rPr>
              <a:t>o</a:t>
            </a:r>
            <a:r>
              <a:rPr dirty="0" smtClean="0" sz="1100" spc="0">
                <a:latin typeface="Arial"/>
                <a:cs typeface="Arial"/>
              </a:rPr>
              <a:t>s</a:t>
            </a:r>
            <a:r>
              <a:rPr dirty="0" smtClean="0" sz="1100" spc="5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de</a:t>
            </a:r>
            <a:r>
              <a:rPr dirty="0" smtClean="0" sz="1100" spc="-10">
                <a:latin typeface="Arial"/>
                <a:cs typeface="Arial"/>
              </a:rPr>
              <a:t> </a:t>
            </a:r>
            <a:r>
              <a:rPr dirty="0" smtClean="0" sz="1100" spc="-10">
                <a:latin typeface="Arial"/>
                <a:cs typeface="Arial"/>
              </a:rPr>
              <a:t>l</a:t>
            </a:r>
            <a:r>
              <a:rPr dirty="0" smtClean="0" sz="1100" spc="0">
                <a:latin typeface="Arial"/>
                <a:cs typeface="Arial"/>
              </a:rPr>
              <a:t>as e</a:t>
            </a:r>
            <a:r>
              <a:rPr dirty="0" smtClean="0" sz="1100" spc="-15">
                <a:latin typeface="Arial"/>
                <a:cs typeface="Arial"/>
              </a:rPr>
              <a:t>n</a:t>
            </a:r>
            <a:r>
              <a:rPr dirty="0" smtClean="0" sz="1100" spc="0">
                <a:latin typeface="Arial"/>
                <a:cs typeface="Arial"/>
              </a:rPr>
              <a:t>tr</a:t>
            </a:r>
            <a:r>
              <a:rPr dirty="0" smtClean="0" sz="1100" spc="15">
                <a:latin typeface="Arial"/>
                <a:cs typeface="Arial"/>
              </a:rPr>
              <a:t>a</a:t>
            </a:r>
            <a:r>
              <a:rPr dirty="0" smtClean="0" sz="1100" spc="0">
                <a:latin typeface="Arial"/>
                <a:cs typeface="Arial"/>
              </a:rPr>
              <a:t>d</a:t>
            </a:r>
            <a:r>
              <a:rPr dirty="0" smtClean="0" sz="1100" spc="-20">
                <a:latin typeface="Arial"/>
                <a:cs typeface="Arial"/>
              </a:rPr>
              <a:t>a</a:t>
            </a:r>
            <a:r>
              <a:rPr dirty="0" smtClean="0" sz="1100" spc="0">
                <a:latin typeface="Arial"/>
                <a:cs typeface="Arial"/>
              </a:rPr>
              <a:t>s</a:t>
            </a:r>
            <a:r>
              <a:rPr dirty="0" smtClean="0" sz="1100" spc="-10">
                <a:latin typeface="Arial"/>
                <a:cs typeface="Arial"/>
              </a:rPr>
              <a:t> </a:t>
            </a:r>
            <a:r>
              <a:rPr dirty="0" smtClean="0" sz="1100" spc="5">
                <a:latin typeface="Arial"/>
                <a:cs typeface="Arial"/>
              </a:rPr>
              <a:t>q</a:t>
            </a:r>
            <a:r>
              <a:rPr dirty="0" smtClean="0" sz="1100" spc="0">
                <a:latin typeface="Arial"/>
                <a:cs typeface="Arial"/>
              </a:rPr>
              <a:t>ue co</a:t>
            </a:r>
            <a:r>
              <a:rPr dirty="0" smtClean="0" sz="1100" spc="-20">
                <a:latin typeface="Arial"/>
                <a:cs typeface="Arial"/>
              </a:rPr>
              <a:t>n</a:t>
            </a:r>
            <a:r>
              <a:rPr dirty="0" smtClean="0" sz="1100" spc="0">
                <a:latin typeface="Arial"/>
                <a:cs typeface="Arial"/>
              </a:rPr>
              <a:t>t</a:t>
            </a:r>
            <a:r>
              <a:rPr dirty="0" smtClean="0" sz="1100" spc="-10">
                <a:latin typeface="Arial"/>
                <a:cs typeface="Arial"/>
              </a:rPr>
              <a:t>i</a:t>
            </a:r>
            <a:r>
              <a:rPr dirty="0" smtClean="0" sz="1100" spc="0">
                <a:latin typeface="Arial"/>
                <a:cs typeface="Arial"/>
              </a:rPr>
              <a:t>e</a:t>
            </a:r>
            <a:r>
              <a:rPr dirty="0" smtClean="0" sz="1100" spc="-5">
                <a:latin typeface="Arial"/>
                <a:cs typeface="Arial"/>
              </a:rPr>
              <a:t>n</a:t>
            </a:r>
            <a:r>
              <a:rPr dirty="0" smtClean="0" sz="1100" spc="0">
                <a:latin typeface="Arial"/>
                <a:cs typeface="Arial"/>
              </a:rPr>
              <a:t>en</a:t>
            </a:r>
            <a:r>
              <a:rPr dirty="0" smtClean="0" sz="1100" spc="0">
                <a:latin typeface="Arial"/>
                <a:cs typeface="Arial"/>
              </a:rPr>
              <a:t> </a:t>
            </a:r>
            <a:r>
              <a:rPr dirty="0" smtClean="0" sz="1100" spc="-10">
                <a:latin typeface="Arial"/>
                <a:cs typeface="Arial"/>
              </a:rPr>
              <a:t>l</a:t>
            </a:r>
            <a:r>
              <a:rPr dirty="0" smtClean="0" sz="1100" spc="0">
                <a:latin typeface="Arial"/>
                <a:cs typeface="Arial"/>
              </a:rPr>
              <a:t>as ce</a:t>
            </a:r>
            <a:r>
              <a:rPr dirty="0" smtClean="0" sz="1100" spc="-5">
                <a:latin typeface="Arial"/>
                <a:cs typeface="Arial"/>
              </a:rPr>
              <a:t>l</a:t>
            </a:r>
            <a:r>
              <a:rPr dirty="0" smtClean="0" sz="1100" spc="0">
                <a:latin typeface="Arial"/>
                <a:cs typeface="Arial"/>
              </a:rPr>
              <a:t>d</a:t>
            </a:r>
            <a:r>
              <a:rPr dirty="0" smtClean="0" sz="1100" spc="-5">
                <a:latin typeface="Arial"/>
                <a:cs typeface="Arial"/>
              </a:rPr>
              <a:t>a</a:t>
            </a:r>
            <a:r>
              <a:rPr dirty="0" smtClean="0" sz="1100" spc="0">
                <a:latin typeface="Arial"/>
                <a:cs typeface="Arial"/>
              </a:rPr>
              <a:t>s:</a:t>
            </a:r>
            <a:r>
              <a:rPr dirty="0" smtClean="0" sz="1100" spc="-5">
                <a:latin typeface="Arial"/>
                <a:cs typeface="Arial"/>
              </a:rPr>
              <a:t> </a:t>
            </a:r>
            <a:r>
              <a:rPr dirty="0" smtClean="0" sz="1100" spc="0">
                <a:latin typeface="Arial"/>
                <a:cs typeface="Arial"/>
              </a:rPr>
              <a:t>=Sum</a:t>
            </a:r>
            <a:r>
              <a:rPr dirty="0" smtClean="0" sz="1100" spc="-15">
                <a:latin typeface="Arial"/>
                <a:cs typeface="Arial"/>
              </a:rPr>
              <a:t>a</a:t>
            </a:r>
            <a:r>
              <a:rPr dirty="0" smtClean="0" sz="1100" spc="0">
                <a:latin typeface="Arial"/>
                <a:cs typeface="Arial"/>
              </a:rPr>
              <a:t>(</a:t>
            </a:r>
            <a:r>
              <a:rPr dirty="0" smtClean="0" sz="1100" spc="-5">
                <a:latin typeface="Arial"/>
                <a:cs typeface="Arial"/>
              </a:rPr>
              <a:t>A</a:t>
            </a:r>
            <a:r>
              <a:rPr dirty="0" smtClean="0" sz="1100" spc="0">
                <a:latin typeface="Arial"/>
                <a:cs typeface="Arial"/>
              </a:rPr>
              <a:t>3:</a:t>
            </a:r>
            <a:r>
              <a:rPr dirty="0" smtClean="0" sz="1100" spc="-15">
                <a:latin typeface="Arial"/>
                <a:cs typeface="Arial"/>
              </a:rPr>
              <a:t>A</a:t>
            </a:r>
            <a:r>
              <a:rPr dirty="0" smtClean="0" sz="1100" spc="0">
                <a:latin typeface="Arial"/>
                <a:cs typeface="Arial"/>
              </a:rPr>
              <a:t>2</a:t>
            </a:r>
            <a:r>
              <a:rPr dirty="0" smtClean="0" sz="1100" spc="-5">
                <a:latin typeface="Arial"/>
                <a:cs typeface="Arial"/>
              </a:rPr>
              <a:t>0</a:t>
            </a:r>
            <a:r>
              <a:rPr dirty="0" smtClean="0" sz="1100" spc="0">
                <a:latin typeface="Arial"/>
                <a:cs typeface="Arial"/>
              </a:rPr>
              <a:t>)</a:t>
            </a:r>
            <a:endParaRPr sz="11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61"/>
              </a:spcBef>
            </a:pPr>
            <a:endParaRPr sz="1300"/>
          </a:p>
          <a:p>
            <a:pPr algn="just" marL="12700" marR="4873625">
              <a:lnSpc>
                <a:spcPct val="100000"/>
              </a:lnSpc>
            </a:pPr>
            <a:r>
              <a:rPr dirty="0" smtClean="0" sz="1600" spc="-10">
                <a:solidFill>
                  <a:srgbClr val="4F81BC"/>
                </a:solidFill>
                <a:latin typeface="Calibri"/>
                <a:cs typeface="Calibri"/>
              </a:rPr>
              <a:t>REFERE</a:t>
            </a:r>
            <a:r>
              <a:rPr dirty="0" smtClean="0" sz="1600" spc="-10">
                <a:solidFill>
                  <a:srgbClr val="4F81BC"/>
                </a:solidFill>
                <a:latin typeface="Calibri"/>
                <a:cs typeface="Calibri"/>
              </a:rPr>
              <a:t>N</a:t>
            </a:r>
            <a:r>
              <a:rPr dirty="0" smtClean="0" sz="1600" spc="-10">
                <a:solidFill>
                  <a:srgbClr val="4F81BC"/>
                </a:solidFill>
                <a:latin typeface="Calibri"/>
                <a:cs typeface="Calibri"/>
              </a:rPr>
              <a:t>CIAS</a:t>
            </a:r>
            <a:endParaRPr sz="160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21"/>
              </a:spcBef>
            </a:pPr>
            <a:endParaRPr sz="750"/>
          </a:p>
          <a:p>
            <a:pPr>
              <a:lnSpc>
                <a:spcPts val="1000"/>
              </a:lnSpc>
            </a:pPr>
            <a:endParaRPr sz="1000"/>
          </a:p>
          <a:p>
            <a:pPr algn="just" marL="12700" marR="12700">
              <a:lnSpc>
                <a:spcPct val="117300"/>
              </a:lnSpc>
            </a:pPr>
            <a:r>
              <a:rPr dirty="0" smtClean="0" sz="1100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refere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cia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tifica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celda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tie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valor.  </a:t>
            </a:r>
            <a:r>
              <a:rPr dirty="0" smtClean="0" sz="1100" spc="-8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refe</a:t>
            </a:r>
            <a:r>
              <a:rPr dirty="0" smtClean="0" sz="1100" spc="-10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encias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eden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til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valo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las,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é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eden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trar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cio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ife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entes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ja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cálc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imensiona</a:t>
            </a:r>
            <a:r>
              <a:rPr dirty="0" smtClean="0" sz="1100" spc="-20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es     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(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1, 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8, 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tc.), 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ja 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ro 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tra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j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 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tri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mens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ales   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(Hoj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2!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3,</a:t>
            </a:r>
            <a:r>
              <a:rPr dirty="0" smtClean="0" sz="1100" spc="0">
                <a:latin typeface="Calibri"/>
                <a:cs typeface="Calibri"/>
              </a:rPr>
              <a:t> Gr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3!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42,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etc.).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200"/>
              </a:lnSpc>
              <a:spcBef>
                <a:spcPts val="24"/>
              </a:spcBef>
            </a:pPr>
            <a:endParaRPr sz="1200"/>
          </a:p>
          <a:p>
            <a:pPr algn="just" marL="12700" marR="2940050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Existen 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ti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re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cias: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rel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ti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 y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absol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as.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154423" y="1002791"/>
            <a:ext cx="2831592" cy="343052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593850" y="9182303"/>
            <a:ext cx="186182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988" y="449580"/>
            <a:ext cx="5229733" cy="65531"/>
          </a:xfrm>
          <a:custGeom>
            <a:avLst/>
            <a:gdLst/>
            <a:ahLst/>
            <a:cxnLst/>
            <a:rect l="l" t="t" r="r" b="b"/>
            <a:pathLst>
              <a:path w="5229733" h="65531">
                <a:moveTo>
                  <a:pt x="0" y="65531"/>
                </a:moveTo>
                <a:lnTo>
                  <a:pt x="5229733" y="65531"/>
                </a:lnTo>
                <a:lnTo>
                  <a:pt x="5229733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900988" y="515112"/>
            <a:ext cx="68580" cy="170688"/>
          </a:xfrm>
          <a:custGeom>
            <a:avLst/>
            <a:gdLst/>
            <a:ahLst/>
            <a:cxnLst/>
            <a:rect l="l" t="t" r="r" b="b"/>
            <a:pathLst>
              <a:path w="68580" h="170688">
                <a:moveTo>
                  <a:pt x="0" y="170688"/>
                </a:moveTo>
                <a:lnTo>
                  <a:pt x="68580" y="170688"/>
                </a:lnTo>
                <a:lnTo>
                  <a:pt x="68580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6062217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900988" y="685800"/>
            <a:ext cx="5229733" cy="65531"/>
          </a:xfrm>
          <a:custGeom>
            <a:avLst/>
            <a:gdLst/>
            <a:ahLst/>
            <a:cxnLst/>
            <a:rect l="l" t="t" r="r" b="b"/>
            <a:pathLst>
              <a:path w="5229733" h="65531">
                <a:moveTo>
                  <a:pt x="0" y="65531"/>
                </a:moveTo>
                <a:lnTo>
                  <a:pt x="5229733" y="65531"/>
                </a:lnTo>
                <a:lnTo>
                  <a:pt x="5229733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69568" y="515112"/>
            <a:ext cx="5092573" cy="170688"/>
          </a:xfrm>
          <a:custGeom>
            <a:avLst/>
            <a:gdLst/>
            <a:ahLst/>
            <a:cxnLst/>
            <a:rect l="l" t="t" r="r" b="b"/>
            <a:pathLst>
              <a:path w="5092573" h="170688">
                <a:moveTo>
                  <a:pt x="0" y="170688"/>
                </a:moveTo>
                <a:lnTo>
                  <a:pt x="5092573" y="170688"/>
                </a:lnTo>
                <a:lnTo>
                  <a:pt x="5092573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 txBox="1"/>
          <p:nvPr/>
        </p:nvSpPr>
        <p:spPr>
          <a:xfrm>
            <a:off x="3852798" y="506476"/>
            <a:ext cx="222377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TUT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AL 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CRO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2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8" name="object 8"/>
          <p:cNvSpPr/>
          <p:nvPr/>
        </p:nvSpPr>
        <p:spPr>
          <a:xfrm>
            <a:off x="6130797" y="449580"/>
            <a:ext cx="922020" cy="65531"/>
          </a:xfrm>
          <a:custGeom>
            <a:avLst/>
            <a:gdLst/>
            <a:ahLst/>
            <a:cxnLst/>
            <a:rect l="l" t="t" r="r" b="b"/>
            <a:pathLst>
              <a:path w="922020" h="65531">
                <a:moveTo>
                  <a:pt x="0" y="65531"/>
                </a:moveTo>
                <a:lnTo>
                  <a:pt x="922020" y="65531"/>
                </a:lnTo>
                <a:lnTo>
                  <a:pt x="922020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6130797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6984238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6130797" y="685800"/>
            <a:ext cx="922020" cy="65531"/>
          </a:xfrm>
          <a:custGeom>
            <a:avLst/>
            <a:gdLst/>
            <a:ahLst/>
            <a:cxnLst/>
            <a:rect l="l" t="t" r="r" b="b"/>
            <a:pathLst>
              <a:path w="922020" h="65531">
                <a:moveTo>
                  <a:pt x="0" y="65531"/>
                </a:moveTo>
                <a:lnTo>
                  <a:pt x="922020" y="65531"/>
                </a:lnTo>
                <a:lnTo>
                  <a:pt x="922020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6199378" y="515112"/>
            <a:ext cx="784859" cy="170688"/>
          </a:xfrm>
          <a:custGeom>
            <a:avLst/>
            <a:gdLst/>
            <a:ahLst/>
            <a:cxnLst/>
            <a:rect l="l" t="t" r="r" b="b"/>
            <a:pathLst>
              <a:path w="784859" h="170688">
                <a:moveTo>
                  <a:pt x="0" y="170688"/>
                </a:moveTo>
                <a:lnTo>
                  <a:pt x="784859" y="170688"/>
                </a:lnTo>
                <a:lnTo>
                  <a:pt x="78485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829806" y="506476"/>
            <a:ext cx="16891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27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900988" y="9171888"/>
            <a:ext cx="6153226" cy="0"/>
          </a:xfrm>
          <a:custGeom>
            <a:avLst/>
            <a:gdLst/>
            <a:ahLst/>
            <a:cxnLst/>
            <a:rect l="l" t="t" r="r" b="b"/>
            <a:pathLst>
              <a:path w="6153226" h="0">
                <a:moveTo>
                  <a:pt x="0" y="0"/>
                </a:moveTo>
                <a:lnTo>
                  <a:pt x="6153226" y="0"/>
                </a:lnTo>
              </a:path>
            </a:pathLst>
          </a:custGeom>
          <a:ln w="393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537208" y="9190938"/>
            <a:ext cx="0" cy="248412"/>
          </a:xfrm>
          <a:custGeom>
            <a:avLst/>
            <a:gdLst/>
            <a:ahLst/>
            <a:cxnLst/>
            <a:rect l="l" t="t" r="r" b="b"/>
            <a:pathLst>
              <a:path w="0" h="248411">
                <a:moveTo>
                  <a:pt x="0" y="0"/>
                </a:moveTo>
                <a:lnTo>
                  <a:pt x="0" y="248411"/>
                </a:lnTo>
              </a:path>
            </a:pathLst>
          </a:custGeom>
          <a:ln w="39370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88288" y="911097"/>
            <a:ext cx="5999480" cy="819404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5248275">
              <a:lnSpc>
                <a:spcPct val="100000"/>
              </a:lnSpc>
            </a:pPr>
            <a:r>
              <a:rPr dirty="0" smtClean="0" sz="1600" spc="-10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600" spc="-15">
                <a:solidFill>
                  <a:srgbClr val="4F81BC"/>
                </a:solidFill>
                <a:latin typeface="Calibri"/>
                <a:cs typeface="Calibri"/>
              </a:rPr>
              <a:t>e</a:t>
            </a:r>
            <a:r>
              <a:rPr dirty="0" smtClean="0" sz="1600" spc="-10">
                <a:solidFill>
                  <a:srgbClr val="4F81BC"/>
                </a:solidFill>
                <a:latin typeface="Calibri"/>
                <a:cs typeface="Calibri"/>
              </a:rPr>
              <a:t>la</a:t>
            </a:r>
            <a:r>
              <a:rPr dirty="0" smtClean="0" sz="1600" spc="-5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600" spc="-10">
                <a:solidFill>
                  <a:srgbClr val="4F81BC"/>
                </a:solidFill>
                <a:latin typeface="Calibri"/>
                <a:cs typeface="Calibri"/>
              </a:rPr>
              <a:t>ivas</a:t>
            </a:r>
            <a:endParaRPr sz="16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75"/>
              </a:spcBef>
            </a:pPr>
            <a:endParaRPr sz="1300"/>
          </a:p>
          <a:p>
            <a:pPr algn="just" marL="12700" marR="14604">
              <a:lnSpc>
                <a:spcPct val="117300"/>
              </a:lnSpc>
            </a:pPr>
            <a:r>
              <a:rPr dirty="0" smtClean="0" sz="1100">
                <a:latin typeface="Calibri"/>
                <a:cs typeface="Calibri"/>
              </a:rPr>
              <a:t>Esta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0">
                <a:latin typeface="Calibri"/>
                <a:cs typeface="Calibri"/>
              </a:rPr>
              <a:t>erencia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elati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le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Excel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local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10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celda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artir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ene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rm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0">
                <a:latin typeface="Calibri"/>
                <a:cs typeface="Calibri"/>
              </a:rPr>
              <a:t> ésta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2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re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20">
                <a:latin typeface="Calibri"/>
                <a:cs typeface="Calibri"/>
              </a:rPr>
              <a:t>ú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ero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ren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entra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t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ma pa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 en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 f</a:t>
            </a:r>
            <a:r>
              <a:rPr dirty="0" smtClean="0" sz="1100" spc="-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rm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la,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 e</a:t>
            </a:r>
            <a:r>
              <a:rPr dirty="0" smtClean="0" sz="1100" spc="-15">
                <a:latin typeface="Calibri"/>
                <a:cs typeface="Calibri"/>
              </a:rPr>
              <a:t>j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D3,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A5,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etc.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21"/>
              </a:spcBef>
            </a:pPr>
            <a:endParaRPr sz="950"/>
          </a:p>
          <a:p>
            <a:pPr algn="just" marL="12700" marR="15240">
              <a:lnSpc>
                <a:spcPct val="118200"/>
              </a:lnSpc>
            </a:pPr>
            <a:r>
              <a:rPr dirty="0" smtClean="0" sz="1100">
                <a:latin typeface="Calibri"/>
                <a:cs typeface="Calibri"/>
              </a:rPr>
              <a:t>Esta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0">
                <a:latin typeface="Calibri"/>
                <a:cs typeface="Calibri"/>
              </a:rPr>
              <a:t>erencia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simi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ir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ir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ien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acia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artir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sic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enc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entr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“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ras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ego do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 a 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derech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5">
                <a:latin typeface="Calibri"/>
                <a:cs typeface="Calibri"/>
              </a:rPr>
              <a:t>”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33"/>
              </a:spcBef>
            </a:pPr>
            <a:endParaRPr sz="950"/>
          </a:p>
          <a:p>
            <a:pPr algn="just" marL="12700" marR="17780">
              <a:lnSpc>
                <a:spcPct val="117300"/>
              </a:lnSpc>
            </a:pPr>
            <a:r>
              <a:rPr dirty="0" smtClean="0" sz="1100">
                <a:latin typeface="Calibri"/>
                <a:cs typeface="Calibri"/>
              </a:rPr>
              <a:t>Al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iar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cl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ye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ste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ti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fere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cia,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ésta ca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ia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án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eferenc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as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res</a:t>
            </a:r>
            <a:r>
              <a:rPr dirty="0" smtClean="0" sz="1100" spc="-1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 a la cel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 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ia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rm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36"/>
              </a:spcBef>
            </a:pPr>
            <a:endParaRPr sz="950"/>
          </a:p>
          <a:p>
            <a:pPr algn="just" marL="2484755" marR="14604">
              <a:lnSpc>
                <a:spcPct val="117300"/>
              </a:lnSpc>
            </a:pPr>
            <a:r>
              <a:rPr dirty="0" smtClean="0" sz="1100">
                <a:latin typeface="Calibri"/>
                <a:cs typeface="Calibri"/>
              </a:rPr>
              <a:t>En 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j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lo 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fi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ier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ce 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0">
                <a:latin typeface="Calibri"/>
                <a:cs typeface="Calibri"/>
              </a:rPr>
              <a:t> fórm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lti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ti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ti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ad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 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cio 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20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 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 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er 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tal 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n 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esos</a:t>
            </a:r>
            <a:r>
              <a:rPr dirty="0" smtClean="0" sz="1100" spc="0">
                <a:latin typeface="Calibri"/>
                <a:cs typeface="Calibri"/>
              </a:rPr>
              <a:t> mex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s. 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ti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renc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til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relat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va,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 crea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relac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B1,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A4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4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C4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tá la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33"/>
              </a:spcBef>
            </a:pPr>
            <a:endParaRPr sz="950"/>
          </a:p>
          <a:p>
            <a:pPr algn="just" marL="12700" marR="13970">
              <a:lnSpc>
                <a:spcPct val="117300"/>
              </a:lnSpc>
            </a:pPr>
            <a:r>
              <a:rPr dirty="0" smtClean="0" sz="1100">
                <a:latin typeface="Calibri"/>
                <a:cs typeface="Calibri"/>
              </a:rPr>
              <a:t>Ya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cá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tes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s,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vez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cir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10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rm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ell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más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ráctico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iar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celdas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endParaRPr sz="1100">
              <a:latin typeface="Calibri"/>
              <a:cs typeface="Calibri"/>
            </a:endParaRPr>
          </a:p>
          <a:p>
            <a:pPr algn="just" marL="12700" marR="4642485">
              <a:lnSpc>
                <a:spcPct val="100000"/>
              </a:lnSpc>
              <a:spcBef>
                <a:spcPts val="225"/>
              </a:spcBef>
            </a:pPr>
            <a:r>
              <a:rPr dirty="0" smtClean="0" sz="1100">
                <a:latin typeface="Calibri"/>
                <a:cs typeface="Calibri"/>
              </a:rPr>
              <a:t>M.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.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las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-15">
                <a:latin typeface="Calibri"/>
                <a:cs typeface="Calibri"/>
              </a:rPr>
              <a:t>á</a:t>
            </a:r>
            <a:r>
              <a:rPr dirty="0" smtClean="0" sz="1100" spc="0">
                <a:latin typeface="Calibri"/>
                <a:cs typeface="Calibri"/>
              </a:rPr>
              <a:t>s filas.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35"/>
              </a:spcBef>
            </a:pPr>
            <a:endParaRPr sz="950"/>
          </a:p>
          <a:p>
            <a:pPr algn="just" marL="12700" marR="2485390">
              <a:lnSpc>
                <a:spcPct val="117300"/>
              </a:lnSpc>
            </a:pPr>
            <a:r>
              <a:rPr dirty="0" smtClean="0" sz="1100">
                <a:latin typeface="Calibri"/>
                <a:cs typeface="Calibri"/>
              </a:rPr>
              <a:t>En la fi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ra de la derecha 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est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 la 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ia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la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 en la</a:t>
            </a:r>
            <a:r>
              <a:rPr dirty="0" smtClean="0" sz="1100" spc="0">
                <a:latin typeface="Calibri"/>
                <a:cs typeface="Calibri"/>
              </a:rPr>
              <a:t> celda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C5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rel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ción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an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refere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cias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respec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 ésta.  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0">
                <a:latin typeface="Calibri"/>
                <a:cs typeface="Calibri"/>
              </a:rPr>
              <a:t>erencias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ia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sin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ellas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 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rr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spon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erac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esea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real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ar,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mis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 suce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fi</a:t>
            </a:r>
            <a:r>
              <a:rPr dirty="0" smtClean="0" sz="1100" spc="-2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ace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ia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0">
                <a:latin typeface="Calibri"/>
                <a:cs typeface="Calibri"/>
              </a:rPr>
              <a:t> tercera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tra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37"/>
              </a:spcBef>
            </a:pPr>
            <a:endParaRPr sz="950"/>
          </a:p>
          <a:p>
            <a:pPr algn="just" marL="2564130" marR="14604">
              <a:lnSpc>
                <a:spcPct val="117000"/>
              </a:lnSpc>
            </a:pPr>
            <a:r>
              <a:rPr dirty="0" smtClean="0" sz="1100">
                <a:latin typeface="Calibri"/>
                <a:cs typeface="Calibri"/>
              </a:rPr>
              <a:t>En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j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B2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ene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ca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celda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ía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cuyo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</a:t>
            </a:r>
            <a:r>
              <a:rPr dirty="0" smtClean="0" sz="1100" spc="-10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am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 A5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5  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espo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los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acer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ción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así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er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su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iva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encia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esos</a:t>
            </a:r>
            <a:r>
              <a:rPr dirty="0" smtClean="0" sz="1100" spc="0">
                <a:latin typeface="Calibri"/>
                <a:cs typeface="Calibri"/>
              </a:rPr>
              <a:t> mex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s,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suce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6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B6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ia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la 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fórm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C6. 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te 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lti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esult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  <a:p>
            <a:pPr marL="12700" marR="13335" indent="2551430">
              <a:lnSpc>
                <a:spcPct val="117300"/>
              </a:lnSpc>
            </a:pPr>
            <a:r>
              <a:rPr dirty="0" smtClean="0" sz="1100">
                <a:latin typeface="Calibri"/>
                <a:cs typeface="Calibri"/>
              </a:rPr>
              <a:t>#¡VALO</a:t>
            </a:r>
            <a:r>
              <a:rPr dirty="0" smtClean="0" sz="1100" spc="-10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!, 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ya 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 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está 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cl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yen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fó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 refere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 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celda </a:t>
            </a:r>
            <a:r>
              <a:rPr dirty="0" smtClean="0" sz="1100" spc="-1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3 q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tiene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eti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ta y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un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ú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33"/>
              </a:spcBef>
            </a:pPr>
            <a:endParaRPr sz="950"/>
          </a:p>
          <a:p>
            <a:pPr algn="just" marL="12700" marR="12700">
              <a:lnSpc>
                <a:spcPct val="117300"/>
              </a:lnSpc>
            </a:pPr>
            <a:r>
              <a:rPr dirty="0" smtClean="0" sz="1100">
                <a:latin typeface="Calibri"/>
                <a:cs typeface="Calibri"/>
              </a:rPr>
              <a:t>Las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refe</a:t>
            </a:r>
            <a:r>
              <a:rPr dirty="0" smtClean="0" sz="1100" spc="-10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encias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sí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están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ia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10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rm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resu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ta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espera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v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enen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sean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relat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vas,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sin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Excel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iciera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refe</a:t>
            </a:r>
            <a:r>
              <a:rPr dirty="0" smtClean="0" sz="1100" spc="-10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encia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entra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celda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tiene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ti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io,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tal </a:t>
            </a:r>
            <a:r>
              <a:rPr dirty="0" smtClean="0" sz="1100" spc="-5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era 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és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a no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ie al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hacer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ia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fó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la,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ésta 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ebe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refere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cia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fij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.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en,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ecificar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és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ce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0">
                <a:latin typeface="Calibri"/>
                <a:cs typeface="Calibri"/>
              </a:rPr>
              <a:t>erenc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 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5">
                <a:latin typeface="Calibri"/>
                <a:cs typeface="Calibri"/>
              </a:rPr>
              <a:t>a.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917575" y="3180714"/>
            <a:ext cx="2337435" cy="121284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4519295" y="5161279"/>
            <a:ext cx="2435860" cy="12344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859155" y="6461759"/>
            <a:ext cx="2477770" cy="125983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 txBox="1"/>
          <p:nvPr/>
        </p:nvSpPr>
        <p:spPr>
          <a:xfrm>
            <a:off x="1593850" y="9182303"/>
            <a:ext cx="186182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00988" y="449580"/>
            <a:ext cx="5229733" cy="65531"/>
          </a:xfrm>
          <a:custGeom>
            <a:avLst/>
            <a:gdLst/>
            <a:ahLst/>
            <a:cxnLst/>
            <a:rect l="l" t="t" r="r" b="b"/>
            <a:pathLst>
              <a:path w="5229733" h="65531">
                <a:moveTo>
                  <a:pt x="0" y="65531"/>
                </a:moveTo>
                <a:lnTo>
                  <a:pt x="5229733" y="65531"/>
                </a:lnTo>
                <a:lnTo>
                  <a:pt x="5229733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900988" y="515112"/>
            <a:ext cx="68580" cy="170688"/>
          </a:xfrm>
          <a:custGeom>
            <a:avLst/>
            <a:gdLst/>
            <a:ahLst/>
            <a:cxnLst/>
            <a:rect l="l" t="t" r="r" b="b"/>
            <a:pathLst>
              <a:path w="68580" h="170688">
                <a:moveTo>
                  <a:pt x="0" y="170688"/>
                </a:moveTo>
                <a:lnTo>
                  <a:pt x="68580" y="170688"/>
                </a:lnTo>
                <a:lnTo>
                  <a:pt x="68580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6062217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900988" y="685800"/>
            <a:ext cx="5229733" cy="65531"/>
          </a:xfrm>
          <a:custGeom>
            <a:avLst/>
            <a:gdLst/>
            <a:ahLst/>
            <a:cxnLst/>
            <a:rect l="l" t="t" r="r" b="b"/>
            <a:pathLst>
              <a:path w="5229733" h="65531">
                <a:moveTo>
                  <a:pt x="0" y="65531"/>
                </a:moveTo>
                <a:lnTo>
                  <a:pt x="5229733" y="65531"/>
                </a:lnTo>
                <a:lnTo>
                  <a:pt x="5229733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69568" y="515112"/>
            <a:ext cx="5092573" cy="170688"/>
          </a:xfrm>
          <a:custGeom>
            <a:avLst/>
            <a:gdLst/>
            <a:ahLst/>
            <a:cxnLst/>
            <a:rect l="l" t="t" r="r" b="b"/>
            <a:pathLst>
              <a:path w="5092573" h="170688">
                <a:moveTo>
                  <a:pt x="0" y="170688"/>
                </a:moveTo>
                <a:lnTo>
                  <a:pt x="5092573" y="170688"/>
                </a:lnTo>
                <a:lnTo>
                  <a:pt x="5092573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8DB3E1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6130797" y="449580"/>
            <a:ext cx="922020" cy="65531"/>
          </a:xfrm>
          <a:custGeom>
            <a:avLst/>
            <a:gdLst/>
            <a:ahLst/>
            <a:cxnLst/>
            <a:rect l="l" t="t" r="r" b="b"/>
            <a:pathLst>
              <a:path w="922020" h="65531">
                <a:moveTo>
                  <a:pt x="0" y="65531"/>
                </a:moveTo>
                <a:lnTo>
                  <a:pt x="922020" y="65531"/>
                </a:lnTo>
                <a:lnTo>
                  <a:pt x="922020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6130797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6984238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6130797" y="685800"/>
            <a:ext cx="922020" cy="65531"/>
          </a:xfrm>
          <a:custGeom>
            <a:avLst/>
            <a:gdLst/>
            <a:ahLst/>
            <a:cxnLst/>
            <a:rect l="l" t="t" r="r" b="b"/>
            <a:pathLst>
              <a:path w="922020" h="65531">
                <a:moveTo>
                  <a:pt x="0" y="65531"/>
                </a:moveTo>
                <a:lnTo>
                  <a:pt x="922020" y="65531"/>
                </a:lnTo>
                <a:lnTo>
                  <a:pt x="922020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6199378" y="515112"/>
            <a:ext cx="784859" cy="170688"/>
          </a:xfrm>
          <a:custGeom>
            <a:avLst/>
            <a:gdLst/>
            <a:ahLst/>
            <a:cxnLst/>
            <a:rect l="l" t="t" r="r" b="b"/>
            <a:pathLst>
              <a:path w="784859" h="170688">
                <a:moveTo>
                  <a:pt x="0" y="170688"/>
                </a:moveTo>
                <a:lnTo>
                  <a:pt x="784859" y="170688"/>
                </a:lnTo>
                <a:lnTo>
                  <a:pt x="78485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900988" y="9171888"/>
            <a:ext cx="6153226" cy="0"/>
          </a:xfrm>
          <a:custGeom>
            <a:avLst/>
            <a:gdLst/>
            <a:ahLst/>
            <a:cxnLst/>
            <a:rect l="l" t="t" r="r" b="b"/>
            <a:pathLst>
              <a:path w="6153226" h="0">
                <a:moveTo>
                  <a:pt x="0" y="0"/>
                </a:moveTo>
                <a:lnTo>
                  <a:pt x="6153226" y="0"/>
                </a:lnTo>
              </a:path>
            </a:pathLst>
          </a:custGeom>
          <a:ln w="393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1537208" y="9190938"/>
            <a:ext cx="0" cy="248412"/>
          </a:xfrm>
          <a:custGeom>
            <a:avLst/>
            <a:gdLst/>
            <a:ahLst/>
            <a:cxnLst/>
            <a:rect l="l" t="t" r="r" b="b"/>
            <a:pathLst>
              <a:path w="0" h="248411">
                <a:moveTo>
                  <a:pt x="0" y="0"/>
                </a:moveTo>
                <a:lnTo>
                  <a:pt x="0" y="248411"/>
                </a:lnTo>
              </a:path>
            </a:pathLst>
          </a:custGeom>
          <a:ln w="39370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888288" y="506476"/>
            <a:ext cx="6110605" cy="465074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2976880">
              <a:lnSpc>
                <a:spcPct val="100000"/>
              </a:lnSpc>
              <a:tabLst>
                <a:tab pos="5953760" algn="l"/>
              </a:tabLst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TUT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AL 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CRO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2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13	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28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850"/>
              </a:lnSpc>
              <a:spcBef>
                <a:spcPts val="15"/>
              </a:spcBef>
            </a:pPr>
            <a:endParaRPr sz="850"/>
          </a:p>
          <a:p>
            <a:pPr>
              <a:lnSpc>
                <a:spcPts val="1000"/>
              </a:lnSpc>
            </a:pPr>
            <a:endParaRPr sz="1000"/>
          </a:p>
          <a:p>
            <a:pPr algn="just" marL="12700" marR="5288280">
              <a:lnSpc>
                <a:spcPct val="100000"/>
              </a:lnSpc>
            </a:pPr>
            <a:r>
              <a:rPr dirty="0" smtClean="0" sz="1600" spc="-10">
                <a:solidFill>
                  <a:srgbClr val="4F81BC"/>
                </a:solidFill>
                <a:latin typeface="Calibri"/>
                <a:cs typeface="Calibri"/>
              </a:rPr>
              <a:t>Absolu</a:t>
            </a:r>
            <a:r>
              <a:rPr dirty="0" smtClean="0" sz="1600" spc="-5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600" spc="-10">
                <a:solidFill>
                  <a:srgbClr val="4F81BC"/>
                </a:solidFill>
                <a:latin typeface="Calibri"/>
                <a:cs typeface="Calibri"/>
              </a:rPr>
              <a:t>as</a:t>
            </a:r>
            <a:endParaRPr sz="1600">
              <a:latin typeface="Calibri"/>
              <a:cs typeface="Calibri"/>
            </a:endParaRPr>
          </a:p>
          <a:p>
            <a:pPr>
              <a:lnSpc>
                <a:spcPts val="1000"/>
              </a:lnSpc>
              <a:spcBef>
                <a:spcPts val="82"/>
              </a:spcBef>
            </a:pPr>
            <a:endParaRPr sz="1000"/>
          </a:p>
          <a:p>
            <a:pPr algn="just" marL="12700" marR="124460">
              <a:lnSpc>
                <a:spcPct val="117700"/>
              </a:lnSpc>
            </a:pPr>
            <a:r>
              <a:rPr dirty="0" smtClean="0" sz="1100">
                <a:latin typeface="Calibri"/>
                <a:cs typeface="Calibri"/>
              </a:rPr>
              <a:t>La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eferenc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ta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le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xc</a:t>
            </a:r>
            <a:r>
              <a:rPr dirty="0" smtClean="0" sz="1100" spc="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mo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rar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ase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u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sic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0">
                <a:latin typeface="Calibri"/>
                <a:cs typeface="Calibri"/>
              </a:rPr>
              <a:t> refiere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ma.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Dic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eferenc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esi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reg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ya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sea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$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tes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letra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entif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 la y an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la 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$A</a:t>
            </a:r>
            <a:r>
              <a:rPr dirty="0" smtClean="0" sz="1100" spc="-15">
                <a:latin typeface="Calibri"/>
                <a:cs typeface="Calibri"/>
              </a:rPr>
              <a:t>$</a:t>
            </a:r>
            <a:r>
              <a:rPr dirty="0" smtClean="0" sz="1100" spc="0">
                <a:latin typeface="Calibri"/>
                <a:cs typeface="Calibri"/>
              </a:rPr>
              <a:t>56,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$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-10">
                <a:latin typeface="Calibri"/>
                <a:cs typeface="Calibri"/>
              </a:rPr>
              <a:t>$</a:t>
            </a:r>
            <a:r>
              <a:rPr dirty="0" smtClean="0" sz="1100" spc="0">
                <a:latin typeface="Calibri"/>
                <a:cs typeface="Calibri"/>
              </a:rPr>
              <a:t>89,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c.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200"/>
              </a:lnSpc>
              <a:spcBef>
                <a:spcPts val="12"/>
              </a:spcBef>
            </a:pPr>
            <a:endParaRPr sz="1200"/>
          </a:p>
          <a:p>
            <a:pPr algn="just" marL="12700" marR="125730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efere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cia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ti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esea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ta,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esario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ed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fó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reg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endParaRPr sz="1100">
              <a:latin typeface="Calibri"/>
              <a:cs typeface="Calibri"/>
            </a:endParaRPr>
          </a:p>
          <a:p>
            <a:pPr algn="just" marL="12700" marR="127000">
              <a:lnSpc>
                <a:spcPct val="100000"/>
              </a:lnSpc>
              <a:spcBef>
                <a:spcPts val="225"/>
              </a:spcBef>
            </a:pPr>
            <a:r>
              <a:rPr dirty="0" smtClean="0" sz="1100">
                <a:latin typeface="Calibri"/>
                <a:cs typeface="Calibri"/>
              </a:rPr>
              <a:t>$,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efe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cia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ecla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F4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ef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33"/>
              </a:spcBef>
            </a:pPr>
            <a:endParaRPr sz="950"/>
          </a:p>
          <a:p>
            <a:pPr algn="just" marL="12700" marR="2720975">
              <a:lnSpc>
                <a:spcPct val="117300"/>
              </a:lnSpc>
            </a:pPr>
            <a:r>
              <a:rPr dirty="0" smtClean="0" sz="1100">
                <a:latin typeface="Calibri"/>
                <a:cs typeface="Calibri"/>
              </a:rPr>
              <a:t>En  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est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  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j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  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 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 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su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ede  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  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0">
                <a:latin typeface="Calibri"/>
                <a:cs typeface="Calibri"/>
              </a:rPr>
              <a:t> refere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cia  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  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1  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  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vie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te 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 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ta  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 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ego</a:t>
            </a:r>
            <a:r>
              <a:rPr dirty="0" smtClean="0" sz="1100" spc="0">
                <a:latin typeface="Calibri"/>
                <a:cs typeface="Calibri"/>
              </a:rPr>
              <a:t> 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acia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j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fó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la. 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efec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lta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 en 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C4 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 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exac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ente 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mo 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 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viera 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1 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 refere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cia 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rel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ti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a, 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sin 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 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io 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 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2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rva</a:t>
            </a:r>
            <a:r>
              <a:rPr dirty="0" smtClean="0" sz="1100" spc="0">
                <a:latin typeface="Calibri"/>
                <a:cs typeface="Calibri"/>
              </a:rPr>
              <a:t> 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ia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tes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33"/>
              </a:spcBef>
            </a:pPr>
            <a:endParaRPr sz="950"/>
          </a:p>
          <a:p>
            <a:pPr algn="just" marL="12700" marR="125730">
              <a:lnSpc>
                <a:spcPct val="117300"/>
              </a:lnSpc>
            </a:pPr>
            <a:r>
              <a:rPr dirty="0" smtClean="0" sz="1100">
                <a:latin typeface="Calibri"/>
                <a:cs typeface="Calibri"/>
              </a:rPr>
              <a:t>En las si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tes fi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ras se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 ver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r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su</a:t>
            </a:r>
            <a:r>
              <a:rPr dirty="0" smtClean="0" sz="1100" spc="-10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ta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ec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s.  </a:t>
            </a:r>
            <a:r>
              <a:rPr dirty="0" smtClean="0" sz="1100" spc="5">
                <a:latin typeface="Calibri"/>
                <a:cs typeface="Calibri"/>
              </a:rPr>
              <a:t>L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 relac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ia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elati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fórm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ri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al,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lo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5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B5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10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rm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5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0">
                <a:latin typeface="Calibri"/>
                <a:cs typeface="Calibri"/>
              </a:rPr>
              <a:t> A6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B6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C6.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ti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io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ece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sin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im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rtar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está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ia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0">
                <a:latin typeface="Calibri"/>
                <a:cs typeface="Calibri"/>
              </a:rPr>
              <a:t> fórm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200"/>
              </a:lnSpc>
              <a:spcBef>
                <a:spcPts val="12"/>
              </a:spcBef>
            </a:pPr>
            <a:endParaRPr sz="1200"/>
          </a:p>
          <a:p>
            <a:pPr algn="just" marL="12700" marR="1940560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El si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eje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cicio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te 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ren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de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efe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encias.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1129030" y="6774181"/>
            <a:ext cx="114300" cy="1142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1129030" y="7284721"/>
            <a:ext cx="114300" cy="11429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129030" y="7796531"/>
            <a:ext cx="114300" cy="11429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1129030" y="8138161"/>
            <a:ext cx="114300" cy="11429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 txBox="1"/>
          <p:nvPr/>
        </p:nvSpPr>
        <p:spPr>
          <a:xfrm>
            <a:off x="1345438" y="6748160"/>
            <a:ext cx="5541010" cy="17240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3970">
              <a:lnSpc>
                <a:spcPct val="100899"/>
              </a:lnSpc>
            </a:pP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acer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eba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tur</a:t>
            </a:r>
            <a:r>
              <a:rPr dirty="0" smtClean="0" sz="1100" spc="-2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s,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cien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fó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los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v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e,</a:t>
            </a:r>
            <a:r>
              <a:rPr dirty="0" smtClean="0" sz="1100" spc="0">
                <a:latin typeface="Calibri"/>
                <a:cs typeface="Calibri"/>
              </a:rPr>
              <a:t> 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ia la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 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tra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, no ne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esari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cel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 su</a:t>
            </a:r>
            <a:r>
              <a:rPr dirty="0" smtClean="0" sz="1100" spc="-1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7"/>
              </a:spcBef>
            </a:pPr>
            <a:endParaRPr sz="1300"/>
          </a:p>
          <a:p>
            <a:pPr marL="12700" marR="1270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Observar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an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0">
                <a:latin typeface="Calibri"/>
                <a:cs typeface="Calibri"/>
              </a:rPr>
              <a:t>erencias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tu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-10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rm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ia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eg</a:t>
            </a:r>
            <a:r>
              <a:rPr dirty="0" smtClean="0" sz="1100" spc="-10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2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elacio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res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ri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al.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68"/>
              </a:spcBef>
            </a:pPr>
            <a:endParaRPr sz="1300"/>
          </a:p>
          <a:p>
            <a:pPr marL="12700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En la fó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ri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al c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2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iar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refe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encia re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ativa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 u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ab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ta.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4"/>
              </a:spcBef>
            </a:pPr>
            <a:endParaRPr sz="1300"/>
          </a:p>
          <a:p>
            <a:pPr marL="12700" marR="1651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Co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ia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tra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cal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ad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ar  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if</a:t>
            </a:r>
            <a:r>
              <a:rPr dirty="0" smtClean="0" sz="1100" spc="-20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can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0">
                <a:latin typeface="Calibri"/>
                <a:cs typeface="Calibri"/>
              </a:rPr>
              <a:t>erencias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lac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res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ec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ri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al.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4388484" y="2703195"/>
            <a:ext cx="2436494" cy="1226184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1115060" y="5294629"/>
            <a:ext cx="2630169" cy="130175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4026534" y="5294629"/>
            <a:ext cx="2486024" cy="12725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 txBox="1"/>
          <p:nvPr/>
        </p:nvSpPr>
        <p:spPr>
          <a:xfrm>
            <a:off x="1593850" y="9182303"/>
            <a:ext cx="186182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71442" y="506476"/>
            <a:ext cx="222377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TUT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AL 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CRO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2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50965" y="449580"/>
            <a:ext cx="922019" cy="65531"/>
          </a:xfrm>
          <a:custGeom>
            <a:avLst/>
            <a:gdLst/>
            <a:ahLst/>
            <a:cxnLst/>
            <a:rect l="l" t="t" r="r" b="b"/>
            <a:pathLst>
              <a:path w="922019" h="65531">
                <a:moveTo>
                  <a:pt x="0" y="65531"/>
                </a:moveTo>
                <a:lnTo>
                  <a:pt x="922019" y="65531"/>
                </a:lnTo>
                <a:lnTo>
                  <a:pt x="922019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5950965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804406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5950965" y="685800"/>
            <a:ext cx="922019" cy="65531"/>
          </a:xfrm>
          <a:custGeom>
            <a:avLst/>
            <a:gdLst/>
            <a:ahLst/>
            <a:cxnLst/>
            <a:rect l="l" t="t" r="r" b="b"/>
            <a:pathLst>
              <a:path w="922019" h="65531">
                <a:moveTo>
                  <a:pt x="0" y="65531"/>
                </a:moveTo>
                <a:lnTo>
                  <a:pt x="922019" y="65531"/>
                </a:lnTo>
                <a:lnTo>
                  <a:pt x="922019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6019546" y="515112"/>
            <a:ext cx="784859" cy="170688"/>
          </a:xfrm>
          <a:custGeom>
            <a:avLst/>
            <a:gdLst/>
            <a:ahLst/>
            <a:cxnLst/>
            <a:rect l="l" t="t" r="r" b="b"/>
            <a:pathLst>
              <a:path w="784859" h="170688">
                <a:moveTo>
                  <a:pt x="0" y="170688"/>
                </a:moveTo>
                <a:lnTo>
                  <a:pt x="784859" y="170688"/>
                </a:lnTo>
                <a:lnTo>
                  <a:pt x="78485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721602" y="506476"/>
            <a:ext cx="9652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9327" y="9171888"/>
            <a:ext cx="6153531" cy="0"/>
          </a:xfrm>
          <a:custGeom>
            <a:avLst/>
            <a:gdLst/>
            <a:ahLst/>
            <a:cxnLst/>
            <a:rect l="l" t="t" r="r" b="b"/>
            <a:pathLst>
              <a:path w="6153531" h="0">
                <a:moveTo>
                  <a:pt x="0" y="0"/>
                </a:moveTo>
                <a:lnTo>
                  <a:pt x="6153531" y="0"/>
                </a:lnTo>
              </a:path>
            </a:pathLst>
          </a:custGeom>
          <a:ln w="393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355852" y="9190938"/>
            <a:ext cx="0" cy="248412"/>
          </a:xfrm>
          <a:custGeom>
            <a:avLst/>
            <a:gdLst/>
            <a:ahLst/>
            <a:cxnLst/>
            <a:rect l="l" t="t" r="r" b="b"/>
            <a:pathLst>
              <a:path w="0" h="248411">
                <a:moveTo>
                  <a:pt x="0" y="0"/>
                </a:moveTo>
                <a:lnTo>
                  <a:pt x="0" y="248411"/>
                </a:lnTo>
              </a:path>
            </a:pathLst>
          </a:custGeom>
          <a:ln w="39370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06627" y="913638"/>
            <a:ext cx="3269615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Ta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ién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tiene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ac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eso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ire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to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cuenta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riv</a:t>
            </a:r>
            <a:r>
              <a:rPr dirty="0" smtClean="0" sz="1100" spc="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9008" y="3253358"/>
            <a:ext cx="6188710" cy="483171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200025" marR="3275329" indent="-187960">
              <a:lnSpc>
                <a:spcPct val="100000"/>
              </a:lnSpc>
              <a:buClr>
                <a:srgbClr val="666666"/>
              </a:buClr>
              <a:buFont typeface="Segoe UI"/>
              <a:buAutoNum type="romanUcPeriod" startAt="3"/>
              <a:tabLst>
                <a:tab pos="200025" algn="l"/>
              </a:tabLst>
            </a:pPr>
            <a:r>
              <a:rPr dirty="0" smtClean="0" sz="1100" spc="-10" b="1">
                <a:solidFill>
                  <a:srgbClr val="666666"/>
                </a:solidFill>
                <a:latin typeface="Segoe UI"/>
                <a:cs typeface="Segoe UI"/>
              </a:rPr>
              <a:t>H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e</a:t>
            </a:r>
            <a:r>
              <a:rPr dirty="0" smtClean="0" sz="1100" spc="5" b="1">
                <a:solidFill>
                  <a:srgbClr val="666666"/>
                </a:solidFill>
                <a:latin typeface="Segoe UI"/>
                <a:cs typeface="Segoe UI"/>
              </a:rPr>
              <a:t>r</a:t>
            </a:r>
            <a:r>
              <a:rPr dirty="0" smtClean="0" sz="1100" spc="-10" b="1">
                <a:solidFill>
                  <a:srgbClr val="666666"/>
                </a:solidFill>
                <a:latin typeface="Segoe UI"/>
                <a:cs typeface="Segoe UI"/>
              </a:rPr>
              <a:t>r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am</a:t>
            </a:r>
            <a:r>
              <a:rPr dirty="0" smtClean="0" sz="1100" spc="-5" b="1">
                <a:solidFill>
                  <a:srgbClr val="666666"/>
                </a:solidFill>
                <a:latin typeface="Segoe UI"/>
                <a:cs typeface="Segoe UI"/>
              </a:rPr>
              <a:t>i</a:t>
            </a:r>
            <a:r>
              <a:rPr dirty="0" smtClean="0" sz="1100" spc="-10" b="1">
                <a:solidFill>
                  <a:srgbClr val="666666"/>
                </a:solidFill>
                <a:latin typeface="Segoe UI"/>
                <a:cs typeface="Segoe UI"/>
              </a:rPr>
              <a:t>e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n</a:t>
            </a:r>
            <a:r>
              <a:rPr dirty="0" smtClean="0" sz="1100" spc="-15" b="1">
                <a:solidFill>
                  <a:srgbClr val="666666"/>
                </a:solidFill>
                <a:latin typeface="Segoe UI"/>
                <a:cs typeface="Segoe UI"/>
              </a:rPr>
              <a:t>t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as</a:t>
            </a:r>
            <a:r>
              <a:rPr dirty="0" smtClean="0" sz="1100" spc="-5" b="1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de</a:t>
            </a:r>
            <a:r>
              <a:rPr dirty="0" smtClean="0" sz="1100" spc="-5" b="1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adm</a:t>
            </a:r>
            <a:r>
              <a:rPr dirty="0" smtClean="0" sz="1100" spc="-20" b="1">
                <a:solidFill>
                  <a:srgbClr val="666666"/>
                </a:solidFill>
                <a:latin typeface="Segoe UI"/>
                <a:cs typeface="Segoe UI"/>
              </a:rPr>
              <a:t>i</a:t>
            </a:r>
            <a:r>
              <a:rPr dirty="0" smtClean="0" sz="1100" spc="-10" b="1">
                <a:solidFill>
                  <a:srgbClr val="666666"/>
                </a:solidFill>
                <a:latin typeface="Segoe UI"/>
                <a:cs typeface="Segoe UI"/>
              </a:rPr>
              <a:t>n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i</a:t>
            </a:r>
            <a:r>
              <a:rPr dirty="0" smtClean="0" sz="1100" spc="-10" b="1">
                <a:solidFill>
                  <a:srgbClr val="666666"/>
                </a:solidFill>
                <a:latin typeface="Segoe UI"/>
                <a:cs typeface="Segoe UI"/>
              </a:rPr>
              <a:t>s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t</a:t>
            </a:r>
            <a:r>
              <a:rPr dirty="0" smtClean="0" sz="1100" spc="5" b="1">
                <a:solidFill>
                  <a:srgbClr val="666666"/>
                </a:solidFill>
                <a:latin typeface="Segoe UI"/>
                <a:cs typeface="Segoe UI"/>
              </a:rPr>
              <a:t>r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ac</a:t>
            </a:r>
            <a:r>
              <a:rPr dirty="0" smtClean="0" sz="1100" spc="-5" b="1">
                <a:solidFill>
                  <a:srgbClr val="666666"/>
                </a:solidFill>
                <a:latin typeface="Segoe UI"/>
                <a:cs typeface="Segoe UI"/>
              </a:rPr>
              <a:t>i</a:t>
            </a:r>
            <a:r>
              <a:rPr dirty="0" smtClean="0" sz="1100" spc="-15" b="1">
                <a:solidFill>
                  <a:srgbClr val="666666"/>
                </a:solidFill>
                <a:latin typeface="Segoe UI"/>
                <a:cs typeface="Segoe UI"/>
              </a:rPr>
              <a:t>ó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n de</a:t>
            </a:r>
            <a:r>
              <a:rPr dirty="0" smtClean="0" sz="1100" spc="-5" b="1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li</a:t>
            </a:r>
            <a:r>
              <a:rPr dirty="0" smtClean="0" sz="1100" spc="-5" b="1">
                <a:solidFill>
                  <a:srgbClr val="666666"/>
                </a:solidFill>
                <a:latin typeface="Segoe UI"/>
                <a:cs typeface="Segoe UI"/>
              </a:rPr>
              <a:t>b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ros</a:t>
            </a:r>
            <a:endParaRPr sz="1100">
              <a:latin typeface="Segoe UI"/>
              <a:cs typeface="Segoe UI"/>
            </a:endParaRPr>
          </a:p>
          <a:p>
            <a:pPr>
              <a:lnSpc>
                <a:spcPts val="750"/>
              </a:lnSpc>
              <a:spcBef>
                <a:spcPts val="14"/>
              </a:spcBef>
              <a:buClr>
                <a:srgbClr val="666666"/>
              </a:buClr>
              <a:buFont typeface="Segoe UI"/>
              <a:buAutoNum type="romanUcPeriod" startAt="3"/>
            </a:pPr>
            <a:endParaRPr sz="750"/>
          </a:p>
          <a:p>
            <a:pPr>
              <a:lnSpc>
                <a:spcPts val="1000"/>
              </a:lnSpc>
              <a:buClr>
                <a:srgbClr val="666666"/>
              </a:buClr>
              <a:buFont typeface="Segoe UI"/>
              <a:buAutoNum type="romanUcPeriod" startAt="3"/>
            </a:pPr>
            <a:endParaRPr sz="1000"/>
          </a:p>
          <a:p>
            <a:pPr algn="just" marL="20320" marR="535940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Excel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2</a:t>
            </a:r>
            <a:r>
              <a:rPr dirty="0" smtClean="0" sz="1100" spc="-10">
                <a:latin typeface="Calibri"/>
                <a:cs typeface="Calibri"/>
              </a:rPr>
              <a:t>0</a:t>
            </a:r>
            <a:r>
              <a:rPr dirty="0" smtClean="0" sz="1100" spc="-10">
                <a:latin typeface="Calibri"/>
                <a:cs typeface="Calibri"/>
              </a:rPr>
              <a:t>1</a:t>
            </a:r>
            <a:r>
              <a:rPr dirty="0" smtClean="0" sz="1100" spc="0">
                <a:latin typeface="Calibri"/>
                <a:cs typeface="Calibri"/>
              </a:rPr>
              <a:t>3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el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2</a:t>
            </a:r>
            <a:r>
              <a:rPr dirty="0" smtClean="0" sz="1100" spc="0">
                <a:latin typeface="Calibri"/>
                <a:cs typeface="Calibri"/>
              </a:rPr>
              <a:t>0</a:t>
            </a:r>
            <a:r>
              <a:rPr dirty="0" smtClean="0" sz="1100" spc="-10">
                <a:latin typeface="Calibri"/>
                <a:cs typeface="Calibri"/>
              </a:rPr>
              <a:t>1</a:t>
            </a:r>
            <a:r>
              <a:rPr dirty="0" smtClean="0" sz="1100" spc="0">
                <a:latin typeface="Calibri"/>
                <a:cs typeface="Calibri"/>
              </a:rPr>
              <a:t>0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0">
                <a:latin typeface="Calibri"/>
                <a:cs typeface="Calibri"/>
              </a:rPr>
              <a:t>re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err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as pa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admi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istrar,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pr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artir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500"/>
              </a:lnSpc>
              <a:spcBef>
                <a:spcPts val="43"/>
              </a:spcBef>
            </a:pPr>
            <a:endParaRPr sz="5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algn="just" marL="20320" marR="12700">
              <a:lnSpc>
                <a:spcPct val="117300"/>
              </a:lnSpc>
            </a:pPr>
            <a:r>
              <a:rPr dirty="0" smtClean="0" sz="1100" b="1" i="1">
                <a:latin typeface="Calibri"/>
                <a:cs typeface="Calibri"/>
              </a:rPr>
              <a:t>Rec</a:t>
            </a:r>
            <a:r>
              <a:rPr dirty="0" smtClean="0" sz="1100" spc="-5" b="1" i="1">
                <a:latin typeface="Calibri"/>
                <a:cs typeface="Calibri"/>
              </a:rPr>
              <a:t>u</a:t>
            </a:r>
            <a:r>
              <a:rPr dirty="0" smtClean="0" sz="1100" spc="0" b="1" i="1">
                <a:latin typeface="Calibri"/>
                <a:cs typeface="Calibri"/>
              </a:rPr>
              <a:t>pe</a:t>
            </a:r>
            <a:r>
              <a:rPr dirty="0" smtClean="0" sz="1100" spc="-10" b="1" i="1">
                <a:latin typeface="Calibri"/>
                <a:cs typeface="Calibri"/>
              </a:rPr>
              <a:t>r</a:t>
            </a:r>
            <a:r>
              <a:rPr dirty="0" smtClean="0" sz="1100" spc="0" b="1" i="1">
                <a:latin typeface="Calibri"/>
                <a:cs typeface="Calibri"/>
              </a:rPr>
              <a:t>ar</a:t>
            </a:r>
            <a:r>
              <a:rPr dirty="0" smtClean="0" sz="1100" spc="-65" b="1" i="1">
                <a:latin typeface="Calibri"/>
                <a:cs typeface="Calibri"/>
              </a:rPr>
              <a:t> </a:t>
            </a:r>
            <a:r>
              <a:rPr dirty="0" smtClean="0" sz="1100" spc="0" b="1" i="1">
                <a:latin typeface="Calibri"/>
                <a:cs typeface="Calibri"/>
              </a:rPr>
              <a:t>v</a:t>
            </a:r>
            <a:r>
              <a:rPr dirty="0" smtClean="0" sz="1100" spc="-5" b="1" i="1">
                <a:latin typeface="Calibri"/>
                <a:cs typeface="Calibri"/>
              </a:rPr>
              <a:t>e</a:t>
            </a:r>
            <a:r>
              <a:rPr dirty="0" smtClean="0" sz="1100" spc="-5" b="1" i="1">
                <a:latin typeface="Calibri"/>
                <a:cs typeface="Calibri"/>
              </a:rPr>
              <a:t>r</a:t>
            </a:r>
            <a:r>
              <a:rPr dirty="0" smtClean="0" sz="1100" spc="0" b="1" i="1">
                <a:latin typeface="Calibri"/>
                <a:cs typeface="Calibri"/>
              </a:rPr>
              <a:t>si</a:t>
            </a:r>
            <a:r>
              <a:rPr dirty="0" smtClean="0" sz="1100" spc="-5" b="1" i="1">
                <a:latin typeface="Calibri"/>
                <a:cs typeface="Calibri"/>
              </a:rPr>
              <a:t>o</a:t>
            </a:r>
            <a:r>
              <a:rPr dirty="0" smtClean="0" sz="1100" spc="5" b="1" i="1">
                <a:latin typeface="Calibri"/>
                <a:cs typeface="Calibri"/>
              </a:rPr>
              <a:t>n</a:t>
            </a:r>
            <a:r>
              <a:rPr dirty="0" smtClean="0" sz="1100" spc="0" b="1" i="1">
                <a:latin typeface="Calibri"/>
                <a:cs typeface="Calibri"/>
              </a:rPr>
              <a:t>es</a:t>
            </a:r>
            <a:r>
              <a:rPr dirty="0" smtClean="0" sz="1100" spc="-65" b="1" i="1">
                <a:latin typeface="Calibri"/>
                <a:cs typeface="Calibri"/>
              </a:rPr>
              <a:t> </a:t>
            </a:r>
            <a:r>
              <a:rPr dirty="0" smtClean="0" sz="1100" spc="-10" b="1" i="1">
                <a:latin typeface="Calibri"/>
                <a:cs typeface="Calibri"/>
              </a:rPr>
              <a:t>a</a:t>
            </a:r>
            <a:r>
              <a:rPr dirty="0" smtClean="0" sz="1100" spc="5" b="1" i="1">
                <a:latin typeface="Calibri"/>
                <a:cs typeface="Calibri"/>
              </a:rPr>
              <a:t>n</a:t>
            </a:r>
            <a:r>
              <a:rPr dirty="0" smtClean="0" sz="1100" spc="0" b="1" i="1">
                <a:latin typeface="Calibri"/>
                <a:cs typeface="Calibri"/>
              </a:rPr>
              <a:t>te</a:t>
            </a:r>
            <a:r>
              <a:rPr dirty="0" smtClean="0" sz="1100" spc="-10" b="1" i="1">
                <a:latin typeface="Calibri"/>
                <a:cs typeface="Calibri"/>
              </a:rPr>
              <a:t>r</a:t>
            </a:r>
            <a:r>
              <a:rPr dirty="0" smtClean="0" sz="1100" spc="-10" b="1" i="1">
                <a:latin typeface="Calibri"/>
                <a:cs typeface="Calibri"/>
              </a:rPr>
              <a:t>i</a:t>
            </a:r>
            <a:r>
              <a:rPr dirty="0" smtClean="0" sz="1100" spc="5" b="1" i="1">
                <a:latin typeface="Calibri"/>
                <a:cs typeface="Calibri"/>
              </a:rPr>
              <a:t>o</a:t>
            </a:r>
            <a:r>
              <a:rPr dirty="0" smtClean="0" sz="1100" spc="-5" b="1" i="1">
                <a:latin typeface="Calibri"/>
                <a:cs typeface="Calibri"/>
              </a:rPr>
              <a:t>r</a:t>
            </a:r>
            <a:r>
              <a:rPr dirty="0" smtClean="0" sz="1100" spc="0" b="1" i="1">
                <a:latin typeface="Calibri"/>
                <a:cs typeface="Calibri"/>
              </a:rPr>
              <a:t>es  </a:t>
            </a:r>
            <a:r>
              <a:rPr dirty="0" smtClean="0" sz="1100" spc="20" b="1" i="1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Con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recu</a:t>
            </a:r>
            <a:r>
              <a:rPr dirty="0" smtClean="0" sz="1100" spc="-10">
                <a:latin typeface="Calibri"/>
                <a:cs typeface="Calibri"/>
              </a:rPr>
              <a:t>p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ración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vers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teri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res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Micr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 Office,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x</a:t>
            </a:r>
            <a:r>
              <a:rPr dirty="0" smtClean="0" sz="1100" spc="0">
                <a:latin typeface="Calibri"/>
                <a:cs typeface="Calibri"/>
              </a:rPr>
              <a:t>cel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2</a:t>
            </a:r>
            <a:r>
              <a:rPr dirty="0" smtClean="0" sz="1100" spc="0">
                <a:latin typeface="Calibri"/>
                <a:cs typeface="Calibri"/>
              </a:rPr>
              <a:t>0</a:t>
            </a:r>
            <a:r>
              <a:rPr dirty="0" smtClean="0" sz="1100" spc="-10">
                <a:latin typeface="Calibri"/>
                <a:cs typeface="Calibri"/>
              </a:rPr>
              <a:t>1</a:t>
            </a:r>
            <a:r>
              <a:rPr dirty="0" smtClean="0" sz="1100" spc="0">
                <a:latin typeface="Calibri"/>
                <a:cs typeface="Calibri"/>
              </a:rPr>
              <a:t>3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ecu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erar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sio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arc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an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sin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ar.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Esta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 es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til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lvi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mente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arc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ivo,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ios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 se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erí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ar 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 se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esea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ver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ers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anter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 del 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33"/>
              </a:spcBef>
            </a:pPr>
            <a:endParaRPr sz="950"/>
          </a:p>
          <a:p>
            <a:pPr algn="just" marL="20320" marR="14604">
              <a:lnSpc>
                <a:spcPct val="117300"/>
              </a:lnSpc>
            </a:pPr>
            <a:r>
              <a:rPr dirty="0" smtClean="0" sz="1100" spc="-5" b="1" i="1">
                <a:latin typeface="Calibri"/>
                <a:cs typeface="Calibri"/>
              </a:rPr>
              <a:t>V</a:t>
            </a:r>
            <a:r>
              <a:rPr dirty="0" smtClean="0" sz="1100" spc="0" b="1" i="1">
                <a:latin typeface="Calibri"/>
                <a:cs typeface="Calibri"/>
              </a:rPr>
              <a:t>ista</a:t>
            </a:r>
            <a:r>
              <a:rPr dirty="0" smtClean="0" sz="1100" spc="30" b="1" i="1">
                <a:latin typeface="Calibri"/>
                <a:cs typeface="Calibri"/>
              </a:rPr>
              <a:t> </a:t>
            </a:r>
            <a:r>
              <a:rPr dirty="0" smtClean="0" sz="1100" spc="5" b="1" i="1">
                <a:latin typeface="Calibri"/>
                <a:cs typeface="Calibri"/>
              </a:rPr>
              <a:t>p</a:t>
            </a:r>
            <a:r>
              <a:rPr dirty="0" smtClean="0" sz="1100" spc="-5" b="1" i="1">
                <a:latin typeface="Calibri"/>
                <a:cs typeface="Calibri"/>
              </a:rPr>
              <a:t>r</a:t>
            </a:r>
            <a:r>
              <a:rPr dirty="0" smtClean="0" sz="1100" spc="5" b="1" i="1">
                <a:latin typeface="Calibri"/>
                <a:cs typeface="Calibri"/>
              </a:rPr>
              <a:t>o</a:t>
            </a:r>
            <a:r>
              <a:rPr dirty="0" smtClean="0" sz="1100" spc="0" b="1" i="1">
                <a:latin typeface="Calibri"/>
                <a:cs typeface="Calibri"/>
              </a:rPr>
              <a:t>t</a:t>
            </a:r>
            <a:r>
              <a:rPr dirty="0" smtClean="0" sz="1100" spc="-15" b="1" i="1">
                <a:latin typeface="Calibri"/>
                <a:cs typeface="Calibri"/>
              </a:rPr>
              <a:t>e</a:t>
            </a:r>
            <a:r>
              <a:rPr dirty="0" smtClean="0" sz="1100" spc="0" b="1" i="1">
                <a:latin typeface="Calibri"/>
                <a:cs typeface="Calibri"/>
              </a:rPr>
              <a:t>g</a:t>
            </a:r>
            <a:r>
              <a:rPr dirty="0" smtClean="0" sz="1100" spc="-10" b="1" i="1">
                <a:latin typeface="Calibri"/>
                <a:cs typeface="Calibri"/>
              </a:rPr>
              <a:t>i</a:t>
            </a:r>
            <a:r>
              <a:rPr dirty="0" smtClean="0" sz="1100" spc="-10" b="1" i="1">
                <a:latin typeface="Calibri"/>
                <a:cs typeface="Calibri"/>
              </a:rPr>
              <a:t>d</a:t>
            </a:r>
            <a:r>
              <a:rPr dirty="0" smtClean="0" sz="1100" spc="0" b="1" i="1">
                <a:latin typeface="Calibri"/>
                <a:cs typeface="Calibri"/>
              </a:rPr>
              <a:t>a    </a:t>
            </a:r>
            <a:r>
              <a:rPr dirty="0" smtClean="0" sz="1100" spc="-85" b="1" i="1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Ex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2</a:t>
            </a:r>
            <a:r>
              <a:rPr dirty="0" smtClean="0" sz="1100" spc="-10">
                <a:latin typeface="Calibri"/>
                <a:cs typeface="Calibri"/>
              </a:rPr>
              <a:t>0</a:t>
            </a:r>
            <a:r>
              <a:rPr dirty="0" smtClean="0" sz="1100" spc="0">
                <a:latin typeface="Calibri"/>
                <a:cs typeface="Calibri"/>
              </a:rPr>
              <a:t>13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ene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sta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eg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rir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roce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ter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et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red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termi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a. Así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 m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stra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rtenc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a en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bar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ensaj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 y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j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 la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itar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ed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ció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é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act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vará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sta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a.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é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fi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rar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rmi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ti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arc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ran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la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ta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eg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a,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epen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ente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ceda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33"/>
              </a:spcBef>
            </a:pPr>
            <a:endParaRPr sz="950"/>
          </a:p>
          <a:p>
            <a:pPr algn="just" marL="20320" marR="13970">
              <a:lnSpc>
                <a:spcPct val="117300"/>
              </a:lnSpc>
            </a:pPr>
            <a:r>
              <a:rPr dirty="0" smtClean="0" sz="1100" b="1" i="1">
                <a:latin typeface="Calibri"/>
                <a:cs typeface="Calibri"/>
              </a:rPr>
              <a:t>Do</a:t>
            </a:r>
            <a:r>
              <a:rPr dirty="0" smtClean="0" sz="1100" spc="-15" b="1" i="1">
                <a:latin typeface="Calibri"/>
                <a:cs typeface="Calibri"/>
              </a:rPr>
              <a:t>c</a:t>
            </a:r>
            <a:r>
              <a:rPr dirty="0" smtClean="0" sz="1100" spc="5" b="1" i="1">
                <a:latin typeface="Calibri"/>
                <a:cs typeface="Calibri"/>
              </a:rPr>
              <a:t>u</a:t>
            </a:r>
            <a:r>
              <a:rPr dirty="0" smtClean="0" sz="1100" spc="0" b="1" i="1">
                <a:latin typeface="Calibri"/>
                <a:cs typeface="Calibri"/>
              </a:rPr>
              <a:t>m</a:t>
            </a:r>
            <a:r>
              <a:rPr dirty="0" smtClean="0" sz="1100" spc="-15" b="1" i="1">
                <a:latin typeface="Calibri"/>
                <a:cs typeface="Calibri"/>
              </a:rPr>
              <a:t>e</a:t>
            </a:r>
            <a:r>
              <a:rPr dirty="0" smtClean="0" sz="1100" spc="5" b="1" i="1">
                <a:latin typeface="Calibri"/>
                <a:cs typeface="Calibri"/>
              </a:rPr>
              <a:t>n</a:t>
            </a:r>
            <a:r>
              <a:rPr dirty="0" smtClean="0" sz="1100" spc="-15" b="1" i="1">
                <a:latin typeface="Calibri"/>
                <a:cs typeface="Calibri"/>
              </a:rPr>
              <a:t>t</a:t>
            </a:r>
            <a:r>
              <a:rPr dirty="0" smtClean="0" sz="1100" spc="5" b="1" i="1">
                <a:latin typeface="Calibri"/>
                <a:cs typeface="Calibri"/>
              </a:rPr>
              <a:t>o</a:t>
            </a:r>
            <a:r>
              <a:rPr dirty="0" smtClean="0" sz="1100" spc="0" b="1" i="1">
                <a:latin typeface="Calibri"/>
                <a:cs typeface="Calibri"/>
              </a:rPr>
              <a:t>s</a:t>
            </a:r>
            <a:r>
              <a:rPr dirty="0" smtClean="0" sz="1100" spc="80" b="1" i="1">
                <a:latin typeface="Calibri"/>
                <a:cs typeface="Calibri"/>
              </a:rPr>
              <a:t> </a:t>
            </a:r>
            <a:r>
              <a:rPr dirty="0" smtClean="0" sz="1100" spc="-15" b="1" i="1">
                <a:latin typeface="Calibri"/>
                <a:cs typeface="Calibri"/>
              </a:rPr>
              <a:t>c</a:t>
            </a:r>
            <a:r>
              <a:rPr dirty="0" smtClean="0" sz="1100" spc="-10" b="1" i="1">
                <a:latin typeface="Calibri"/>
                <a:cs typeface="Calibri"/>
              </a:rPr>
              <a:t>o</a:t>
            </a:r>
            <a:r>
              <a:rPr dirty="0" smtClean="0" sz="1100" spc="5" b="1" i="1">
                <a:latin typeface="Calibri"/>
                <a:cs typeface="Calibri"/>
              </a:rPr>
              <a:t>n</a:t>
            </a:r>
            <a:r>
              <a:rPr dirty="0" smtClean="0" sz="1100" spc="0" b="1" i="1">
                <a:latin typeface="Calibri"/>
                <a:cs typeface="Calibri"/>
              </a:rPr>
              <a:t>f</a:t>
            </a:r>
            <a:r>
              <a:rPr dirty="0" smtClean="0" sz="1100" spc="-10" b="1" i="1">
                <a:latin typeface="Calibri"/>
                <a:cs typeface="Calibri"/>
              </a:rPr>
              <a:t>i</a:t>
            </a:r>
            <a:r>
              <a:rPr dirty="0" smtClean="0" sz="1100" spc="0" b="1" i="1">
                <a:latin typeface="Calibri"/>
                <a:cs typeface="Calibri"/>
              </a:rPr>
              <a:t>a</a:t>
            </a:r>
            <a:r>
              <a:rPr dirty="0" smtClean="0" sz="1100" spc="-10" b="1" i="1">
                <a:latin typeface="Calibri"/>
                <a:cs typeface="Calibri"/>
              </a:rPr>
              <a:t>b</a:t>
            </a:r>
            <a:r>
              <a:rPr dirty="0" smtClean="0" sz="1100" spc="0" b="1" i="1">
                <a:latin typeface="Calibri"/>
                <a:cs typeface="Calibri"/>
              </a:rPr>
              <a:t>les    </a:t>
            </a:r>
            <a:r>
              <a:rPr dirty="0" smtClean="0" sz="1100" spc="65" b="1" i="1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Office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2</a:t>
            </a:r>
            <a:r>
              <a:rPr dirty="0" smtClean="0" sz="1100" spc="0">
                <a:latin typeface="Calibri"/>
                <a:cs typeface="Calibri"/>
              </a:rPr>
              <a:t>0</a:t>
            </a:r>
            <a:r>
              <a:rPr dirty="0" smtClean="0" sz="1100" spc="-10">
                <a:latin typeface="Calibri"/>
                <a:cs typeface="Calibri"/>
              </a:rPr>
              <a:t>1</a:t>
            </a:r>
            <a:r>
              <a:rPr dirty="0" smtClean="0" sz="1100" spc="0">
                <a:latin typeface="Calibri"/>
                <a:cs typeface="Calibri"/>
              </a:rPr>
              <a:t>3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ñ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cara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terística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10">
                <a:latin typeface="Calibri"/>
                <a:cs typeface="Calibri"/>
              </a:rPr>
              <a:t>f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les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los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ent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tra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aja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tienen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act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v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mo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cros.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20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ra,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esp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és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fi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mar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eg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ro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itar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act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rá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etir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ió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Excel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2</a:t>
            </a:r>
            <a:r>
              <a:rPr dirty="0" smtClean="0" sz="1100" spc="-10">
                <a:latin typeface="Calibri"/>
                <a:cs typeface="Calibri"/>
              </a:rPr>
              <a:t>0</a:t>
            </a:r>
            <a:r>
              <a:rPr dirty="0" smtClean="0" sz="1100" spc="0">
                <a:latin typeface="Calibri"/>
                <a:cs typeface="Calibri"/>
              </a:rPr>
              <a:t>13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ecuerda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ros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fi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les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 us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20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para 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no p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eg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 </a:t>
            </a:r>
            <a:r>
              <a:rPr dirty="0" smtClean="0" sz="1100" spc="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ez 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ra u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ellos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55"/>
              </a:spcBef>
            </a:pPr>
            <a:endParaRPr sz="1300"/>
          </a:p>
          <a:p>
            <a:pPr algn="just" marL="200025" marR="2620645" indent="-187960">
              <a:lnSpc>
                <a:spcPct val="100000"/>
              </a:lnSpc>
              <a:buClr>
                <a:srgbClr val="666666"/>
              </a:buClr>
              <a:buFont typeface="Segoe UI"/>
              <a:buAutoNum type="romanUcPeriod" startAt="4"/>
              <a:tabLst>
                <a:tab pos="200025" algn="l"/>
              </a:tabLst>
            </a:pPr>
            <a:r>
              <a:rPr dirty="0" smtClean="0" sz="1100" spc="-5" b="1">
                <a:solidFill>
                  <a:srgbClr val="666666"/>
                </a:solidFill>
                <a:latin typeface="Segoe UI"/>
                <a:cs typeface="Segoe UI"/>
              </a:rPr>
              <a:t>C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o</a:t>
            </a:r>
            <a:r>
              <a:rPr dirty="0" smtClean="0" sz="1100" spc="-10" b="1">
                <a:solidFill>
                  <a:srgbClr val="666666"/>
                </a:solidFill>
                <a:latin typeface="Segoe UI"/>
                <a:cs typeface="Segoe UI"/>
              </a:rPr>
              <a:t>m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pa</a:t>
            </a:r>
            <a:r>
              <a:rPr dirty="0" smtClean="0" sz="1100" spc="-10" b="1">
                <a:solidFill>
                  <a:srgbClr val="666666"/>
                </a:solidFill>
                <a:latin typeface="Segoe UI"/>
                <a:cs typeface="Segoe UI"/>
              </a:rPr>
              <a:t>r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ac</a:t>
            </a:r>
            <a:r>
              <a:rPr dirty="0" smtClean="0" sz="1100" spc="-5" b="1">
                <a:solidFill>
                  <a:srgbClr val="666666"/>
                </a:solidFill>
                <a:latin typeface="Segoe UI"/>
                <a:cs typeface="Segoe UI"/>
              </a:rPr>
              <a:t>i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o</a:t>
            </a:r>
            <a:r>
              <a:rPr dirty="0" smtClean="0" sz="1100" spc="-15" b="1">
                <a:solidFill>
                  <a:srgbClr val="666666"/>
                </a:solidFill>
                <a:latin typeface="Segoe UI"/>
                <a:cs typeface="Segoe UI"/>
              </a:rPr>
              <a:t>n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es</a:t>
            </a:r>
            <a:r>
              <a:rPr dirty="0" smtClean="0" sz="1100" spc="-10" b="1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ráp</a:t>
            </a:r>
            <a:r>
              <a:rPr dirty="0" smtClean="0" sz="1100" spc="-15" b="1">
                <a:solidFill>
                  <a:srgbClr val="666666"/>
                </a:solidFill>
                <a:latin typeface="Segoe UI"/>
                <a:cs typeface="Segoe UI"/>
              </a:rPr>
              <a:t>i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d</a:t>
            </a:r>
            <a:r>
              <a:rPr dirty="0" smtClean="0" sz="1100" spc="5" b="1">
                <a:solidFill>
                  <a:srgbClr val="666666"/>
                </a:solidFill>
                <a:latin typeface="Segoe UI"/>
                <a:cs typeface="Segoe UI"/>
              </a:rPr>
              <a:t>a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s</a:t>
            </a:r>
            <a:r>
              <a:rPr dirty="0" smtClean="0" sz="1100" spc="-25" b="1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y efi</a:t>
            </a:r>
            <a:r>
              <a:rPr dirty="0" smtClean="0" sz="1100" spc="-5" b="1">
                <a:solidFill>
                  <a:srgbClr val="666666"/>
                </a:solidFill>
                <a:latin typeface="Segoe UI"/>
                <a:cs typeface="Segoe UI"/>
              </a:rPr>
              <a:t>c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aces</a:t>
            </a:r>
            <a:r>
              <a:rPr dirty="0" smtClean="0" sz="1100" spc="-10" b="1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de</a:t>
            </a:r>
            <a:r>
              <a:rPr dirty="0" smtClean="0" sz="1100" spc="-5" b="1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li</a:t>
            </a:r>
            <a:r>
              <a:rPr dirty="0" smtClean="0" sz="1100" spc="-10" b="1">
                <a:solidFill>
                  <a:srgbClr val="666666"/>
                </a:solidFill>
                <a:latin typeface="Segoe UI"/>
                <a:cs typeface="Segoe UI"/>
              </a:rPr>
              <a:t>s</a:t>
            </a:r>
            <a:r>
              <a:rPr dirty="0" smtClean="0" sz="1100" spc="-15" b="1">
                <a:solidFill>
                  <a:srgbClr val="666666"/>
                </a:solidFill>
                <a:latin typeface="Segoe UI"/>
                <a:cs typeface="Segoe UI"/>
              </a:rPr>
              <a:t>t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as</a:t>
            </a:r>
            <a:r>
              <a:rPr dirty="0" smtClean="0" sz="1100" spc="-10" b="1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de</a:t>
            </a:r>
            <a:r>
              <a:rPr dirty="0" smtClean="0" sz="1100" spc="-5" b="1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d</a:t>
            </a:r>
            <a:r>
              <a:rPr dirty="0" smtClean="0" sz="1100" spc="5" b="1">
                <a:solidFill>
                  <a:srgbClr val="666666"/>
                </a:solidFill>
                <a:latin typeface="Segoe UI"/>
                <a:cs typeface="Segoe UI"/>
              </a:rPr>
              <a:t>a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tos</a:t>
            </a:r>
            <a:endParaRPr sz="1100">
              <a:latin typeface="Segoe UI"/>
              <a:cs typeface="Segoe UI"/>
            </a:endParaRPr>
          </a:p>
          <a:p>
            <a:pPr>
              <a:lnSpc>
                <a:spcPts val="500"/>
              </a:lnSpc>
              <a:spcBef>
                <a:spcPts val="45"/>
              </a:spcBef>
            </a:pPr>
            <a:endParaRPr sz="500"/>
          </a:p>
          <a:p>
            <a:pPr>
              <a:lnSpc>
                <a:spcPts val="1000"/>
              </a:lnSpc>
            </a:pPr>
            <a:endParaRPr sz="1000"/>
          </a:p>
          <a:p>
            <a:pPr algn="just" marL="20320" marR="13970">
              <a:lnSpc>
                <a:spcPct val="116799"/>
              </a:lnSpc>
            </a:pPr>
            <a:r>
              <a:rPr dirty="0" smtClean="0" sz="1100">
                <a:latin typeface="Calibri"/>
                <a:cs typeface="Calibri"/>
              </a:rPr>
              <a:t>En Excel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2</a:t>
            </a:r>
            <a:r>
              <a:rPr dirty="0" smtClean="0" sz="1100" spc="0">
                <a:latin typeface="Calibri"/>
                <a:cs typeface="Calibri"/>
              </a:rPr>
              <a:t>0</a:t>
            </a:r>
            <a:r>
              <a:rPr dirty="0" smtClean="0" sz="1100" spc="-10">
                <a:latin typeface="Calibri"/>
                <a:cs typeface="Calibri"/>
              </a:rPr>
              <a:t>1</a:t>
            </a:r>
            <a:r>
              <a:rPr dirty="0" smtClean="0" sz="1100" spc="0">
                <a:latin typeface="Calibri"/>
                <a:cs typeface="Calibri"/>
              </a:rPr>
              <a:t>3, 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cl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y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as car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ct</a:t>
            </a:r>
            <a:r>
              <a:rPr dirty="0" smtClean="0" sz="1100" spc="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í</a:t>
            </a:r>
            <a:r>
              <a:rPr dirty="0" smtClean="0" sz="1100" spc="0">
                <a:latin typeface="Calibri"/>
                <a:cs typeface="Calibri"/>
              </a:rPr>
              <a:t>sticas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5" b="1" i="1">
                <a:latin typeface="Calibri"/>
                <a:cs typeface="Calibri"/>
              </a:rPr>
              <a:t>m</a:t>
            </a:r>
            <a:r>
              <a:rPr dirty="0" smtClean="0" sz="1100" spc="0" b="1" i="1">
                <a:latin typeface="Calibri"/>
                <a:cs typeface="Calibri"/>
              </a:rPr>
              <a:t>i</a:t>
            </a:r>
            <a:r>
              <a:rPr dirty="0" smtClean="0" sz="1100" spc="-10" b="1" i="1">
                <a:latin typeface="Calibri"/>
                <a:cs typeface="Calibri"/>
              </a:rPr>
              <a:t>n</a:t>
            </a:r>
            <a:r>
              <a:rPr dirty="0" smtClean="0" sz="1100" spc="0" b="1" i="1">
                <a:latin typeface="Calibri"/>
                <a:cs typeface="Calibri"/>
              </a:rPr>
              <a:t>ig</a:t>
            </a:r>
            <a:r>
              <a:rPr dirty="0" smtClean="0" sz="1100" spc="-20" b="1" i="1">
                <a:latin typeface="Calibri"/>
                <a:cs typeface="Calibri"/>
              </a:rPr>
              <a:t>r</a:t>
            </a:r>
            <a:r>
              <a:rPr dirty="0" smtClean="0" sz="1100" spc="0" b="1" i="1">
                <a:latin typeface="Calibri"/>
                <a:cs typeface="Calibri"/>
              </a:rPr>
              <a:t>áfi</a:t>
            </a:r>
            <a:r>
              <a:rPr dirty="0" smtClean="0" sz="1100" spc="-15" b="1" i="1">
                <a:latin typeface="Calibri"/>
                <a:cs typeface="Calibri"/>
              </a:rPr>
              <a:t>c</a:t>
            </a:r>
            <a:r>
              <a:rPr dirty="0" smtClean="0" sz="1100" spc="5" b="1" i="1">
                <a:latin typeface="Calibri"/>
                <a:cs typeface="Calibri"/>
              </a:rPr>
              <a:t>o</a:t>
            </a:r>
            <a:r>
              <a:rPr dirty="0" smtClean="0" sz="1100" spc="0" b="1" i="1">
                <a:latin typeface="Calibri"/>
                <a:cs typeface="Calibri"/>
              </a:rPr>
              <a:t>s</a:t>
            </a:r>
            <a:r>
              <a:rPr dirty="0" smtClean="0" sz="1100" spc="-10" b="1" i="1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0" b="1" i="1">
                <a:latin typeface="Calibri"/>
                <a:cs typeface="Calibri"/>
              </a:rPr>
              <a:t>l</a:t>
            </a:r>
            <a:r>
              <a:rPr dirty="0" smtClean="0" sz="1100" spc="0" b="1" i="1">
                <a:latin typeface="Calibri"/>
                <a:cs typeface="Calibri"/>
              </a:rPr>
              <a:t>a</a:t>
            </a:r>
            <a:r>
              <a:rPr dirty="0" smtClean="0" sz="1100" spc="5" b="1" i="1">
                <a:latin typeface="Calibri"/>
                <a:cs typeface="Calibri"/>
              </a:rPr>
              <a:t> </a:t>
            </a:r>
            <a:r>
              <a:rPr dirty="0" smtClean="0" sz="1100" spc="0" b="1" i="1">
                <a:latin typeface="Calibri"/>
                <a:cs typeface="Calibri"/>
              </a:rPr>
              <a:t>se</a:t>
            </a:r>
            <a:r>
              <a:rPr dirty="0" smtClean="0" sz="1100" spc="-10" b="1" i="1">
                <a:latin typeface="Calibri"/>
                <a:cs typeface="Calibri"/>
              </a:rPr>
              <a:t>g</a:t>
            </a:r>
            <a:r>
              <a:rPr dirty="0" smtClean="0" sz="1100" spc="0" b="1" i="1">
                <a:latin typeface="Calibri"/>
                <a:cs typeface="Calibri"/>
              </a:rPr>
              <a:t>men</a:t>
            </a:r>
            <a:r>
              <a:rPr dirty="0" smtClean="0" sz="1100" spc="-15" b="1" i="1">
                <a:latin typeface="Calibri"/>
                <a:cs typeface="Calibri"/>
              </a:rPr>
              <a:t>t</a:t>
            </a:r>
            <a:r>
              <a:rPr dirty="0" smtClean="0" sz="1100" spc="0" b="1" i="1">
                <a:latin typeface="Calibri"/>
                <a:cs typeface="Calibri"/>
              </a:rPr>
              <a:t>a</a:t>
            </a:r>
            <a:r>
              <a:rPr dirty="0" smtClean="0" sz="1100" spc="-15" b="1" i="1">
                <a:latin typeface="Calibri"/>
                <a:cs typeface="Calibri"/>
              </a:rPr>
              <a:t>c</a:t>
            </a:r>
            <a:r>
              <a:rPr dirty="0" smtClean="0" sz="1100" spc="0" b="1" i="1">
                <a:latin typeface="Calibri"/>
                <a:cs typeface="Calibri"/>
              </a:rPr>
              <a:t>i</a:t>
            </a:r>
            <a:r>
              <a:rPr dirty="0" smtClean="0" sz="1100" spc="-10" b="1" i="1">
                <a:latin typeface="Calibri"/>
                <a:cs typeface="Calibri"/>
              </a:rPr>
              <a:t>ó</a:t>
            </a:r>
            <a:r>
              <a:rPr dirty="0" smtClean="0" sz="1100" spc="0" b="1" i="1">
                <a:latin typeface="Calibri"/>
                <a:cs typeface="Calibri"/>
              </a:rPr>
              <a:t>n</a:t>
            </a:r>
            <a:r>
              <a:rPr dirty="0" smtClean="0" sz="1100" spc="-5" b="1" i="1">
                <a:latin typeface="Calibri"/>
                <a:cs typeface="Calibri"/>
              </a:rPr>
              <a:t> </a:t>
            </a:r>
            <a:r>
              <a:rPr dirty="0" smtClean="0" sz="1100" spc="0" b="1" i="1">
                <a:latin typeface="Calibri"/>
                <a:cs typeface="Calibri"/>
              </a:rPr>
              <a:t>de </a:t>
            </a:r>
            <a:r>
              <a:rPr dirty="0" smtClean="0" sz="1100" spc="-10" b="1" i="1">
                <a:latin typeface="Calibri"/>
                <a:cs typeface="Calibri"/>
              </a:rPr>
              <a:t>d</a:t>
            </a:r>
            <a:r>
              <a:rPr dirty="0" smtClean="0" sz="1100" spc="0" b="1" i="1">
                <a:latin typeface="Calibri"/>
                <a:cs typeface="Calibri"/>
              </a:rPr>
              <a:t>a</a:t>
            </a:r>
            <a:r>
              <a:rPr dirty="0" smtClean="0" sz="1100" spc="-15" b="1" i="1">
                <a:latin typeface="Calibri"/>
                <a:cs typeface="Calibri"/>
              </a:rPr>
              <a:t>t</a:t>
            </a:r>
            <a:r>
              <a:rPr dirty="0" smtClean="0" sz="1100" spc="0" b="1" i="1">
                <a:latin typeface="Calibri"/>
                <a:cs typeface="Calibri"/>
              </a:rPr>
              <a:t>o</a:t>
            </a:r>
            <a:r>
              <a:rPr dirty="0" smtClean="0" sz="1100" spc="15" b="1" i="1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así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 me</a:t>
            </a:r>
            <a:r>
              <a:rPr dirty="0" smtClean="0" sz="1100" spc="-10">
                <a:latin typeface="Calibri"/>
                <a:cs typeface="Calibri"/>
              </a:rPr>
              <a:t>j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ras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tab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ámic</a:t>
            </a:r>
            <a:r>
              <a:rPr dirty="0" smtClean="0" sz="1100" spc="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s,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tras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carac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eríst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ya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xis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entes,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eden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ete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tar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 te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encias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l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da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q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rtan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ma de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ec</a:t>
            </a:r>
            <a:r>
              <a:rPr dirty="0" smtClean="0" sz="1100" spc="-10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sio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ej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fu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2391536" y="1286255"/>
            <a:ext cx="2811399" cy="178003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71442" y="506476"/>
            <a:ext cx="222377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TUT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AL 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CRO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2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50965" y="449580"/>
            <a:ext cx="922019" cy="65531"/>
          </a:xfrm>
          <a:custGeom>
            <a:avLst/>
            <a:gdLst/>
            <a:ahLst/>
            <a:cxnLst/>
            <a:rect l="l" t="t" r="r" b="b"/>
            <a:pathLst>
              <a:path w="922019" h="65531">
                <a:moveTo>
                  <a:pt x="0" y="65531"/>
                </a:moveTo>
                <a:lnTo>
                  <a:pt x="922019" y="65531"/>
                </a:lnTo>
                <a:lnTo>
                  <a:pt x="922019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5950965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804406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5950965" y="685800"/>
            <a:ext cx="922019" cy="65531"/>
          </a:xfrm>
          <a:custGeom>
            <a:avLst/>
            <a:gdLst/>
            <a:ahLst/>
            <a:cxnLst/>
            <a:rect l="l" t="t" r="r" b="b"/>
            <a:pathLst>
              <a:path w="922019" h="65531">
                <a:moveTo>
                  <a:pt x="0" y="65531"/>
                </a:moveTo>
                <a:lnTo>
                  <a:pt x="922019" y="65531"/>
                </a:lnTo>
                <a:lnTo>
                  <a:pt x="922019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6019546" y="515112"/>
            <a:ext cx="784859" cy="170688"/>
          </a:xfrm>
          <a:custGeom>
            <a:avLst/>
            <a:gdLst/>
            <a:ahLst/>
            <a:cxnLst/>
            <a:rect l="l" t="t" r="r" b="b"/>
            <a:pathLst>
              <a:path w="784859" h="170688">
                <a:moveTo>
                  <a:pt x="0" y="170688"/>
                </a:moveTo>
                <a:lnTo>
                  <a:pt x="784859" y="170688"/>
                </a:lnTo>
                <a:lnTo>
                  <a:pt x="78485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721602" y="506476"/>
            <a:ext cx="9652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9327" y="9171888"/>
            <a:ext cx="6153531" cy="0"/>
          </a:xfrm>
          <a:custGeom>
            <a:avLst/>
            <a:gdLst/>
            <a:ahLst/>
            <a:cxnLst/>
            <a:rect l="l" t="t" r="r" b="b"/>
            <a:pathLst>
              <a:path w="6153531" h="0">
                <a:moveTo>
                  <a:pt x="0" y="0"/>
                </a:moveTo>
                <a:lnTo>
                  <a:pt x="6153531" y="0"/>
                </a:lnTo>
              </a:path>
            </a:pathLst>
          </a:custGeom>
          <a:ln w="393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355852" y="9190938"/>
            <a:ext cx="0" cy="248412"/>
          </a:xfrm>
          <a:custGeom>
            <a:avLst/>
            <a:gdLst/>
            <a:ahLst/>
            <a:cxnLst/>
            <a:rect l="l" t="t" r="r" b="b"/>
            <a:pathLst>
              <a:path w="0" h="248411">
                <a:moveTo>
                  <a:pt x="0" y="0"/>
                </a:moveTo>
                <a:lnTo>
                  <a:pt x="0" y="248411"/>
                </a:lnTo>
              </a:path>
            </a:pathLst>
          </a:custGeom>
          <a:ln w="39370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06627" y="915161"/>
            <a:ext cx="6179820" cy="79292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5439410">
              <a:lnSpc>
                <a:spcPct val="100000"/>
              </a:lnSpc>
            </a:pPr>
            <a:r>
              <a:rPr dirty="0" smtClean="0" sz="1100" spc="-5" b="1" i="1">
                <a:latin typeface="Calibri"/>
                <a:cs typeface="Calibri"/>
              </a:rPr>
              <a:t>M</a:t>
            </a:r>
            <a:r>
              <a:rPr dirty="0" smtClean="0" sz="1100" spc="0" b="1" i="1">
                <a:latin typeface="Calibri"/>
                <a:cs typeface="Calibri"/>
              </a:rPr>
              <a:t>i</a:t>
            </a:r>
            <a:r>
              <a:rPr dirty="0" smtClean="0" sz="1100" spc="-10" b="1" i="1">
                <a:latin typeface="Calibri"/>
                <a:cs typeface="Calibri"/>
              </a:rPr>
              <a:t>n</a:t>
            </a:r>
            <a:r>
              <a:rPr dirty="0" smtClean="0" sz="1100" spc="0" b="1" i="1">
                <a:latin typeface="Calibri"/>
                <a:cs typeface="Calibri"/>
              </a:rPr>
              <a:t>ig</a:t>
            </a:r>
            <a:r>
              <a:rPr dirty="0" smtClean="0" sz="1100" spc="-5" b="1" i="1">
                <a:latin typeface="Calibri"/>
                <a:cs typeface="Calibri"/>
              </a:rPr>
              <a:t>r</a:t>
            </a:r>
            <a:r>
              <a:rPr dirty="0" smtClean="0" sz="1100" spc="0" b="1" i="1">
                <a:latin typeface="Calibri"/>
                <a:cs typeface="Calibri"/>
              </a:rPr>
              <a:t>á</a:t>
            </a:r>
            <a:r>
              <a:rPr dirty="0" smtClean="0" sz="1100" spc="-15" b="1" i="1">
                <a:latin typeface="Calibri"/>
                <a:cs typeface="Calibri"/>
              </a:rPr>
              <a:t>f</a:t>
            </a:r>
            <a:r>
              <a:rPr dirty="0" smtClean="0" sz="1100" spc="0" b="1" i="1">
                <a:latin typeface="Calibri"/>
                <a:cs typeface="Calibri"/>
              </a:rPr>
              <a:t>i</a:t>
            </a:r>
            <a:r>
              <a:rPr dirty="0" smtClean="0" sz="1100" spc="-15" b="1" i="1">
                <a:latin typeface="Calibri"/>
                <a:cs typeface="Calibri"/>
              </a:rPr>
              <a:t>c</a:t>
            </a:r>
            <a:r>
              <a:rPr dirty="0" smtClean="0" sz="1100" spc="5" b="1" i="1">
                <a:latin typeface="Calibri"/>
                <a:cs typeface="Calibri"/>
              </a:rPr>
              <a:t>o</a:t>
            </a:r>
            <a:r>
              <a:rPr dirty="0" smtClean="0" sz="1100" spc="0" b="1" i="1"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34"/>
              </a:spcBef>
            </a:pPr>
            <a:endParaRPr sz="950"/>
          </a:p>
          <a:p>
            <a:pPr algn="just" marL="12700" marR="2696210">
              <a:lnSpc>
                <a:spcPct val="117200"/>
              </a:lnSpc>
            </a:pPr>
            <a:r>
              <a:rPr dirty="0" smtClean="0" sz="1100">
                <a:latin typeface="Calibri"/>
                <a:cs typeface="Calibri"/>
              </a:rPr>
              <a:t>Se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eden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sar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ráf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(g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áf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eñ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0">
                <a:latin typeface="Calibri"/>
                <a:cs typeface="Calibri"/>
              </a:rPr>
              <a:t> aj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stan </a:t>
            </a:r>
            <a:r>
              <a:rPr dirty="0" smtClean="0" sz="1100" spc="-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entro </a:t>
            </a:r>
            <a:r>
              <a:rPr dirty="0" smtClean="0" sz="1100" spc="-7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</a:t>
            </a:r>
            <a:r>
              <a:rPr dirty="0" smtClean="0" sz="1100" spc="-1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a)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 </a:t>
            </a:r>
            <a:r>
              <a:rPr dirty="0" smtClean="0" sz="1100" spc="-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resumir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vis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 </a:t>
            </a:r>
            <a:r>
              <a:rPr dirty="0" smtClean="0" sz="1100" spc="-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0">
                <a:latin typeface="Calibri"/>
                <a:cs typeface="Calibri"/>
              </a:rPr>
              <a:t> te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encias 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j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to 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los 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s. 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Da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ráf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est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an   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encias   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n   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   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espac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o   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red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ci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   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 especia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tiles 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 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eles 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u 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ares 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ec</a:t>
            </a:r>
            <a:r>
              <a:rPr dirty="0" smtClean="0" sz="1100" spc="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trar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ia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sitiva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su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g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 vis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al 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fácil 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rens</a:t>
            </a:r>
            <a:r>
              <a:rPr dirty="0" smtClean="0" sz="1100" spc="-20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. 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 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j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lo, 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0">
                <a:latin typeface="Calibri"/>
                <a:cs typeface="Calibri"/>
              </a:rPr>
              <a:t> ima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tra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ráf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trar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ista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im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ento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ca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 de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ay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200"/>
              </a:lnSpc>
              <a:spcBef>
                <a:spcPts val="27"/>
              </a:spcBef>
            </a:pPr>
            <a:endParaRPr sz="1200"/>
          </a:p>
          <a:p>
            <a:pPr algn="just" marL="12700" marR="3244850">
              <a:lnSpc>
                <a:spcPct val="100000"/>
              </a:lnSpc>
            </a:pPr>
            <a:r>
              <a:rPr dirty="0" smtClean="0" sz="1100" spc="-5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h</a:t>
            </a:r>
            <a:r>
              <a:rPr dirty="0" smtClean="0" sz="1100" spc="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tt</a:t>
            </a:r>
            <a:r>
              <a:rPr dirty="0" smtClean="0" sz="1100" spc="-5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p</a:t>
            </a:r>
            <a:r>
              <a:rPr dirty="0" smtClean="0" sz="1100" spc="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s:</a:t>
            </a:r>
            <a:r>
              <a:rPr dirty="0" smtClean="0" sz="1100" spc="-1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/</a:t>
            </a:r>
            <a:r>
              <a:rPr dirty="0" smtClean="0" sz="1100" spc="-1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/</a:t>
            </a:r>
            <a:r>
              <a:rPr dirty="0" smtClean="0" sz="1100" spc="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ww</a:t>
            </a:r>
            <a:r>
              <a:rPr dirty="0" smtClean="0" sz="1100" spc="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w</a:t>
            </a:r>
            <a:r>
              <a:rPr dirty="0" smtClean="0" sz="1100" spc="-15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.</a:t>
            </a:r>
            <a:r>
              <a:rPr dirty="0" smtClean="0" sz="1100" spc="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y</a:t>
            </a:r>
            <a:r>
              <a:rPr dirty="0" smtClean="0" sz="1100" spc="5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o</a:t>
            </a:r>
            <a:r>
              <a:rPr dirty="0" smtClean="0" sz="1100" spc="-2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u</a:t>
            </a:r>
            <a:r>
              <a:rPr dirty="0" smtClean="0" sz="1100" spc="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tu</a:t>
            </a:r>
            <a:r>
              <a:rPr dirty="0" smtClean="0" sz="1100" spc="-1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b</a:t>
            </a:r>
            <a:r>
              <a:rPr dirty="0" smtClean="0" sz="1100" spc="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e.c</a:t>
            </a:r>
            <a:r>
              <a:rPr dirty="0" smtClean="0" sz="1100" spc="-5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o</a:t>
            </a:r>
            <a:r>
              <a:rPr dirty="0" smtClean="0" sz="1100" spc="-1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m</a:t>
            </a:r>
            <a:r>
              <a:rPr dirty="0" smtClean="0" sz="1100" spc="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/</a:t>
            </a:r>
            <a:r>
              <a:rPr dirty="0" smtClean="0" sz="1100" spc="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wa</a:t>
            </a:r>
            <a:r>
              <a:rPr dirty="0" smtClean="0" sz="1100" spc="-1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t</a:t>
            </a:r>
            <a:r>
              <a:rPr dirty="0" smtClean="0" sz="1100" spc="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ch</a:t>
            </a:r>
            <a:r>
              <a:rPr dirty="0" smtClean="0" sz="1100" spc="-15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?</a:t>
            </a:r>
            <a:r>
              <a:rPr dirty="0" smtClean="0" sz="1100" spc="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v</a:t>
            </a:r>
            <a:r>
              <a:rPr dirty="0" smtClean="0" sz="1100" spc="-1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=</a:t>
            </a:r>
            <a:r>
              <a:rPr dirty="0" smtClean="0" sz="1100" spc="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D</a:t>
            </a:r>
            <a:r>
              <a:rPr dirty="0" smtClean="0" sz="1100" spc="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QhX</a:t>
            </a:r>
            <a:r>
              <a:rPr dirty="0" smtClean="0" sz="1100" spc="-15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B</a:t>
            </a:r>
            <a:r>
              <a:rPr dirty="0" smtClean="0" sz="1100" spc="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2</a:t>
            </a:r>
            <a:r>
              <a:rPr dirty="0" smtClean="0" sz="1100" spc="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0</a:t>
            </a:r>
            <a:r>
              <a:rPr dirty="0" smtClean="0" sz="1100" spc="-5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q</a:t>
            </a:r>
            <a:r>
              <a:rPr dirty="0" smtClean="0" sz="1100" spc="-15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I</a:t>
            </a:r>
            <a:r>
              <a:rPr dirty="0" smtClean="0" sz="1100" spc="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P</a:t>
            </a:r>
            <a:r>
              <a:rPr dirty="0" smtClean="0" sz="1100" spc="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0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200"/>
              </a:lnSpc>
              <a:spcBef>
                <a:spcPts val="24"/>
              </a:spcBef>
            </a:pPr>
            <a:endParaRPr sz="1200"/>
          </a:p>
          <a:p>
            <a:pPr algn="just" marL="12700" marR="4519295">
              <a:lnSpc>
                <a:spcPct val="100000"/>
              </a:lnSpc>
            </a:pPr>
            <a:r>
              <a:rPr dirty="0" smtClean="0" sz="1100" b="1" i="1">
                <a:latin typeface="Calibri"/>
                <a:cs typeface="Calibri"/>
              </a:rPr>
              <a:t>T</a:t>
            </a:r>
            <a:r>
              <a:rPr dirty="0" smtClean="0" sz="1100" spc="-10" b="1" i="1">
                <a:latin typeface="Calibri"/>
                <a:cs typeface="Calibri"/>
              </a:rPr>
              <a:t>a</a:t>
            </a:r>
            <a:r>
              <a:rPr dirty="0" smtClean="0" sz="1100" spc="0" b="1" i="1">
                <a:latin typeface="Calibri"/>
                <a:cs typeface="Calibri"/>
              </a:rPr>
              <a:t>b</a:t>
            </a:r>
            <a:r>
              <a:rPr dirty="0" smtClean="0" sz="1100" spc="-10" b="1" i="1">
                <a:latin typeface="Calibri"/>
                <a:cs typeface="Calibri"/>
              </a:rPr>
              <a:t>l</a:t>
            </a:r>
            <a:r>
              <a:rPr dirty="0" smtClean="0" sz="1100" spc="0" b="1" i="1">
                <a:latin typeface="Calibri"/>
                <a:cs typeface="Calibri"/>
              </a:rPr>
              <a:t>as</a:t>
            </a:r>
            <a:r>
              <a:rPr dirty="0" smtClean="0" sz="1100" spc="-15" b="1" i="1">
                <a:latin typeface="Calibri"/>
                <a:cs typeface="Calibri"/>
              </a:rPr>
              <a:t> </a:t>
            </a:r>
            <a:r>
              <a:rPr dirty="0" smtClean="0" sz="1100" spc="0" b="1" i="1">
                <a:latin typeface="Calibri"/>
                <a:cs typeface="Calibri"/>
              </a:rPr>
              <a:t>d</a:t>
            </a:r>
            <a:r>
              <a:rPr dirty="0" smtClean="0" sz="1100" spc="-10" b="1" i="1">
                <a:latin typeface="Calibri"/>
                <a:cs typeface="Calibri"/>
              </a:rPr>
              <a:t>i</a:t>
            </a:r>
            <a:r>
              <a:rPr dirty="0" smtClean="0" sz="1100" spc="5" b="1" i="1">
                <a:latin typeface="Calibri"/>
                <a:cs typeface="Calibri"/>
              </a:rPr>
              <a:t>n</a:t>
            </a:r>
            <a:r>
              <a:rPr dirty="0" smtClean="0" sz="1100" spc="-10" b="1" i="1">
                <a:latin typeface="Calibri"/>
                <a:cs typeface="Calibri"/>
              </a:rPr>
              <a:t>á</a:t>
            </a:r>
            <a:r>
              <a:rPr dirty="0" smtClean="0" sz="1100" spc="0" b="1" i="1">
                <a:latin typeface="Calibri"/>
                <a:cs typeface="Calibri"/>
              </a:rPr>
              <a:t>m</a:t>
            </a:r>
            <a:r>
              <a:rPr dirty="0" smtClean="0" sz="1100" spc="-10" b="1" i="1">
                <a:latin typeface="Calibri"/>
                <a:cs typeface="Calibri"/>
              </a:rPr>
              <a:t>i</a:t>
            </a:r>
            <a:r>
              <a:rPr dirty="0" smtClean="0" sz="1100" spc="0" b="1" i="1">
                <a:latin typeface="Calibri"/>
                <a:cs typeface="Calibri"/>
              </a:rPr>
              <a:t>c</a:t>
            </a:r>
            <a:r>
              <a:rPr dirty="0" smtClean="0" sz="1100" spc="5" b="1" i="1">
                <a:latin typeface="Calibri"/>
                <a:cs typeface="Calibri"/>
              </a:rPr>
              <a:t>a</a:t>
            </a:r>
            <a:r>
              <a:rPr dirty="0" smtClean="0" sz="1100" spc="0" b="1" i="1">
                <a:latin typeface="Calibri"/>
                <a:cs typeface="Calibri"/>
              </a:rPr>
              <a:t>s</a:t>
            </a:r>
            <a:r>
              <a:rPr dirty="0" smtClean="0" sz="1100" spc="-15" b="1" i="1">
                <a:latin typeface="Calibri"/>
                <a:cs typeface="Calibri"/>
              </a:rPr>
              <a:t> </a:t>
            </a:r>
            <a:r>
              <a:rPr dirty="0" smtClean="0" sz="1100" spc="0" b="1" i="1">
                <a:latin typeface="Calibri"/>
                <a:cs typeface="Calibri"/>
              </a:rPr>
              <a:t>me</a:t>
            </a:r>
            <a:r>
              <a:rPr dirty="0" smtClean="0" sz="1100" spc="-10" b="1" i="1">
                <a:latin typeface="Calibri"/>
                <a:cs typeface="Calibri"/>
              </a:rPr>
              <a:t>j</a:t>
            </a:r>
            <a:r>
              <a:rPr dirty="0" smtClean="0" sz="1100" spc="5" b="1" i="1">
                <a:latin typeface="Calibri"/>
                <a:cs typeface="Calibri"/>
              </a:rPr>
              <a:t>o</a:t>
            </a:r>
            <a:r>
              <a:rPr dirty="0" smtClean="0" sz="1100" spc="-5" b="1" i="1">
                <a:latin typeface="Calibri"/>
                <a:cs typeface="Calibri"/>
              </a:rPr>
              <a:t>r</a:t>
            </a:r>
            <a:r>
              <a:rPr dirty="0" smtClean="0" sz="1100" spc="-10" b="1" i="1">
                <a:latin typeface="Calibri"/>
                <a:cs typeface="Calibri"/>
              </a:rPr>
              <a:t>a</a:t>
            </a:r>
            <a:r>
              <a:rPr dirty="0" smtClean="0" sz="1100" spc="-10" b="1" i="1">
                <a:latin typeface="Calibri"/>
                <a:cs typeface="Calibri"/>
              </a:rPr>
              <a:t>d</a:t>
            </a:r>
            <a:r>
              <a:rPr dirty="0" smtClean="0" sz="1100" spc="0" b="1" i="1">
                <a:latin typeface="Calibri"/>
                <a:cs typeface="Calibri"/>
              </a:rPr>
              <a:t>as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33"/>
              </a:spcBef>
            </a:pPr>
            <a:endParaRPr sz="950"/>
          </a:p>
          <a:p>
            <a:pPr algn="just" marL="12700" marR="12700">
              <a:lnSpc>
                <a:spcPct val="117300"/>
              </a:lnSpc>
            </a:pPr>
            <a:r>
              <a:rPr dirty="0" smtClean="0" sz="1100">
                <a:latin typeface="Calibri"/>
                <a:cs typeface="Calibri"/>
              </a:rPr>
              <a:t>Las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tab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á</a:t>
            </a:r>
            <a:r>
              <a:rPr dirty="0" smtClean="0" sz="1100" spc="0">
                <a:latin typeface="Calibri"/>
                <a:cs typeface="Calibri"/>
              </a:rPr>
              <a:t>micas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ás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fáci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sar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ec</a:t>
            </a:r>
            <a:r>
              <a:rPr dirty="0" smtClean="0" sz="1100" spc="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0">
                <a:latin typeface="Calibri"/>
                <a:cs typeface="Calibri"/>
              </a:rPr>
              <a:t>j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a.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ales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ej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cl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yen: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21"/>
              </a:spcBef>
            </a:pPr>
            <a:endParaRPr sz="950"/>
          </a:p>
          <a:p>
            <a:pPr algn="just" marL="12700" marR="13970">
              <a:lnSpc>
                <a:spcPct val="118200"/>
              </a:lnSpc>
            </a:pPr>
            <a:r>
              <a:rPr dirty="0" smtClean="0" sz="1100" spc="-5" b="1" i="1">
                <a:latin typeface="Calibri"/>
                <a:cs typeface="Calibri"/>
              </a:rPr>
              <a:t>M</a:t>
            </a:r>
            <a:r>
              <a:rPr dirty="0" smtClean="0" sz="1100" spc="0" b="1" i="1">
                <a:latin typeface="Calibri"/>
                <a:cs typeface="Calibri"/>
              </a:rPr>
              <a:t>ej</a:t>
            </a:r>
            <a:r>
              <a:rPr dirty="0" smtClean="0" sz="1100" spc="5" b="1" i="1">
                <a:latin typeface="Calibri"/>
                <a:cs typeface="Calibri"/>
              </a:rPr>
              <a:t>o</a:t>
            </a:r>
            <a:r>
              <a:rPr dirty="0" smtClean="0" sz="1100" spc="-5" b="1" i="1">
                <a:latin typeface="Calibri"/>
                <a:cs typeface="Calibri"/>
              </a:rPr>
              <a:t>r</a:t>
            </a:r>
            <a:r>
              <a:rPr dirty="0" smtClean="0" sz="1100" spc="0" b="1" i="1">
                <a:latin typeface="Calibri"/>
                <a:cs typeface="Calibri"/>
              </a:rPr>
              <a:t>as</a:t>
            </a:r>
            <a:r>
              <a:rPr dirty="0" smtClean="0" sz="1100" spc="-15" b="1" i="1">
                <a:latin typeface="Calibri"/>
                <a:cs typeface="Calibri"/>
              </a:rPr>
              <a:t> </a:t>
            </a:r>
            <a:r>
              <a:rPr dirty="0" smtClean="0" sz="1100" spc="0" b="1" i="1">
                <a:latin typeface="Calibri"/>
                <a:cs typeface="Calibri"/>
              </a:rPr>
              <a:t>en</a:t>
            </a:r>
            <a:r>
              <a:rPr dirty="0" smtClean="0" sz="1100" spc="5" b="1" i="1">
                <a:latin typeface="Calibri"/>
                <a:cs typeface="Calibri"/>
              </a:rPr>
              <a:t> </a:t>
            </a:r>
            <a:r>
              <a:rPr dirty="0" smtClean="0" sz="1100" spc="-15" b="1" i="1">
                <a:latin typeface="Calibri"/>
                <a:cs typeface="Calibri"/>
              </a:rPr>
              <a:t>e</a:t>
            </a:r>
            <a:r>
              <a:rPr dirty="0" smtClean="0" sz="1100" spc="0" b="1" i="1">
                <a:latin typeface="Calibri"/>
                <a:cs typeface="Calibri"/>
              </a:rPr>
              <a:t>l r</a:t>
            </a:r>
            <a:r>
              <a:rPr dirty="0" smtClean="0" sz="1100" spc="-5" b="1" i="1">
                <a:latin typeface="Calibri"/>
                <a:cs typeface="Calibri"/>
              </a:rPr>
              <a:t>e</a:t>
            </a:r>
            <a:r>
              <a:rPr dirty="0" smtClean="0" sz="1100" spc="-10" b="1" i="1">
                <a:latin typeface="Calibri"/>
                <a:cs typeface="Calibri"/>
              </a:rPr>
              <a:t>n</a:t>
            </a:r>
            <a:r>
              <a:rPr dirty="0" smtClean="0" sz="1100" spc="-10" b="1" i="1">
                <a:latin typeface="Calibri"/>
                <a:cs typeface="Calibri"/>
              </a:rPr>
              <a:t>d</a:t>
            </a:r>
            <a:r>
              <a:rPr dirty="0" smtClean="0" sz="1100" spc="0" b="1" i="1">
                <a:latin typeface="Calibri"/>
                <a:cs typeface="Calibri"/>
              </a:rPr>
              <a:t>imi</a:t>
            </a:r>
            <a:r>
              <a:rPr dirty="0" smtClean="0" sz="1100" spc="-15" b="1" i="1">
                <a:latin typeface="Calibri"/>
                <a:cs typeface="Calibri"/>
              </a:rPr>
              <a:t>e</a:t>
            </a:r>
            <a:r>
              <a:rPr dirty="0" smtClean="0" sz="1100" spc="5" b="1" i="1">
                <a:latin typeface="Calibri"/>
                <a:cs typeface="Calibri"/>
              </a:rPr>
              <a:t>n</a:t>
            </a:r>
            <a:r>
              <a:rPr dirty="0" smtClean="0" sz="1100" spc="-15" b="1" i="1">
                <a:latin typeface="Calibri"/>
                <a:cs typeface="Calibri"/>
              </a:rPr>
              <a:t>t</a:t>
            </a:r>
            <a:r>
              <a:rPr dirty="0" smtClean="0" sz="1100" spc="0" b="1" i="1">
                <a:latin typeface="Calibri"/>
                <a:cs typeface="Calibri"/>
              </a:rPr>
              <a:t>o:</a:t>
            </a:r>
            <a:r>
              <a:rPr dirty="0" smtClean="0" sz="1100" spc="-5" b="1" i="1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Excel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2</a:t>
            </a:r>
            <a:r>
              <a:rPr dirty="0" smtClean="0" sz="1100" spc="0">
                <a:latin typeface="Calibri"/>
                <a:cs typeface="Calibri"/>
              </a:rPr>
              <a:t>0</a:t>
            </a:r>
            <a:r>
              <a:rPr dirty="0" smtClean="0" sz="1100" spc="-10">
                <a:latin typeface="Calibri"/>
                <a:cs typeface="Calibri"/>
              </a:rPr>
              <a:t>1</a:t>
            </a:r>
            <a:r>
              <a:rPr dirty="0" smtClean="0" sz="1100" spc="10">
                <a:latin typeface="Calibri"/>
                <a:cs typeface="Calibri"/>
              </a:rPr>
              <a:t>3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pr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ces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lti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ayu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 a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1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erar, 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enar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filtrar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las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tab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as d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ám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as 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y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 ra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ez.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27"/>
              </a:spcBef>
            </a:pPr>
            <a:endParaRPr sz="950"/>
          </a:p>
          <a:p>
            <a:pPr algn="just" marL="12700" marR="15240">
              <a:lnSpc>
                <a:spcPct val="117800"/>
              </a:lnSpc>
            </a:pPr>
            <a:r>
              <a:rPr dirty="0" smtClean="0" sz="1100" b="1" i="1">
                <a:latin typeface="Calibri"/>
                <a:cs typeface="Calibri"/>
              </a:rPr>
              <a:t>Et</a:t>
            </a:r>
            <a:r>
              <a:rPr dirty="0" smtClean="0" sz="1100" spc="-5" b="1" i="1">
                <a:latin typeface="Calibri"/>
                <a:cs typeface="Calibri"/>
              </a:rPr>
              <a:t>i</a:t>
            </a:r>
            <a:r>
              <a:rPr dirty="0" smtClean="0" sz="1100" spc="0" b="1" i="1">
                <a:latin typeface="Calibri"/>
                <a:cs typeface="Calibri"/>
              </a:rPr>
              <a:t>q</a:t>
            </a:r>
            <a:r>
              <a:rPr dirty="0" smtClean="0" sz="1100" spc="5" b="1" i="1">
                <a:latin typeface="Calibri"/>
                <a:cs typeface="Calibri"/>
              </a:rPr>
              <a:t>u</a:t>
            </a:r>
            <a:r>
              <a:rPr dirty="0" smtClean="0" sz="1100" spc="0" b="1" i="1">
                <a:latin typeface="Calibri"/>
                <a:cs typeface="Calibri"/>
              </a:rPr>
              <a:t>e</a:t>
            </a:r>
            <a:r>
              <a:rPr dirty="0" smtClean="0" sz="1100" spc="-15" b="1" i="1">
                <a:latin typeface="Calibri"/>
                <a:cs typeface="Calibri"/>
              </a:rPr>
              <a:t>t</a:t>
            </a:r>
            <a:r>
              <a:rPr dirty="0" smtClean="0" sz="1100" spc="0" b="1" i="1">
                <a:latin typeface="Calibri"/>
                <a:cs typeface="Calibri"/>
              </a:rPr>
              <a:t>as</a:t>
            </a:r>
            <a:r>
              <a:rPr dirty="0" smtClean="0" sz="1100" spc="10" b="1" i="1">
                <a:latin typeface="Calibri"/>
                <a:cs typeface="Calibri"/>
              </a:rPr>
              <a:t> </a:t>
            </a:r>
            <a:r>
              <a:rPr dirty="0" smtClean="0" sz="1100" spc="0" b="1" i="1">
                <a:latin typeface="Calibri"/>
                <a:cs typeface="Calibri"/>
              </a:rPr>
              <a:t>de</a:t>
            </a:r>
            <a:r>
              <a:rPr dirty="0" smtClean="0" sz="1100" spc="20" b="1" i="1">
                <a:latin typeface="Calibri"/>
                <a:cs typeface="Calibri"/>
              </a:rPr>
              <a:t> </a:t>
            </a:r>
            <a:r>
              <a:rPr dirty="0" smtClean="0" sz="1100" spc="-15" b="1" i="1">
                <a:latin typeface="Calibri"/>
                <a:cs typeface="Calibri"/>
              </a:rPr>
              <a:t>t</a:t>
            </a:r>
            <a:r>
              <a:rPr dirty="0" smtClean="0" sz="1100" spc="0" b="1" i="1">
                <a:latin typeface="Calibri"/>
                <a:cs typeface="Calibri"/>
              </a:rPr>
              <a:t>a</a:t>
            </a:r>
            <a:r>
              <a:rPr dirty="0" smtClean="0" sz="1100" spc="-10" b="1" i="1">
                <a:latin typeface="Calibri"/>
                <a:cs typeface="Calibri"/>
              </a:rPr>
              <a:t>b</a:t>
            </a:r>
            <a:r>
              <a:rPr dirty="0" smtClean="0" sz="1100" spc="0" b="1" i="1">
                <a:latin typeface="Calibri"/>
                <a:cs typeface="Calibri"/>
              </a:rPr>
              <a:t>las</a:t>
            </a:r>
            <a:r>
              <a:rPr dirty="0" smtClean="0" sz="1100" spc="10" b="1" i="1">
                <a:latin typeface="Calibri"/>
                <a:cs typeface="Calibri"/>
              </a:rPr>
              <a:t> </a:t>
            </a:r>
            <a:r>
              <a:rPr dirty="0" smtClean="0" sz="1100" spc="-10" b="1" i="1">
                <a:latin typeface="Calibri"/>
                <a:cs typeface="Calibri"/>
              </a:rPr>
              <a:t>d</a:t>
            </a:r>
            <a:r>
              <a:rPr dirty="0" smtClean="0" sz="1100" spc="0" b="1" i="1">
                <a:latin typeface="Calibri"/>
                <a:cs typeface="Calibri"/>
              </a:rPr>
              <a:t>i</a:t>
            </a:r>
            <a:r>
              <a:rPr dirty="0" smtClean="0" sz="1100" spc="-10" b="1" i="1">
                <a:latin typeface="Calibri"/>
                <a:cs typeface="Calibri"/>
              </a:rPr>
              <a:t>n</a:t>
            </a:r>
            <a:r>
              <a:rPr dirty="0" smtClean="0" sz="1100" spc="0" b="1" i="1">
                <a:latin typeface="Calibri"/>
                <a:cs typeface="Calibri"/>
              </a:rPr>
              <a:t>á</a:t>
            </a:r>
            <a:r>
              <a:rPr dirty="0" smtClean="0" sz="1100" spc="-15" b="1" i="1">
                <a:latin typeface="Calibri"/>
                <a:cs typeface="Calibri"/>
              </a:rPr>
              <a:t>m</a:t>
            </a:r>
            <a:r>
              <a:rPr dirty="0" smtClean="0" sz="1100" spc="-10" b="1" i="1">
                <a:latin typeface="Calibri"/>
                <a:cs typeface="Calibri"/>
              </a:rPr>
              <a:t>i</a:t>
            </a:r>
            <a:r>
              <a:rPr dirty="0" smtClean="0" sz="1100" spc="0" b="1" i="1">
                <a:latin typeface="Calibri"/>
                <a:cs typeface="Calibri"/>
              </a:rPr>
              <a:t>c</a:t>
            </a:r>
            <a:r>
              <a:rPr dirty="0" smtClean="0" sz="1100" spc="5" b="1" i="1">
                <a:latin typeface="Calibri"/>
                <a:cs typeface="Calibri"/>
              </a:rPr>
              <a:t>a</a:t>
            </a:r>
            <a:r>
              <a:rPr dirty="0" smtClean="0" sz="1100" spc="10" b="1" i="1">
                <a:latin typeface="Calibri"/>
                <a:cs typeface="Calibri"/>
              </a:rPr>
              <a:t>s</a:t>
            </a:r>
            <a:r>
              <a:rPr dirty="0" smtClean="0" sz="1100" spc="0" b="1" i="1">
                <a:latin typeface="Calibri"/>
                <a:cs typeface="Calibri"/>
              </a:rPr>
              <a:t>:</a:t>
            </a:r>
            <a:r>
              <a:rPr dirty="0" smtClean="0" sz="1100" spc="20" b="1" i="1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eden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ellen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 eti</a:t>
            </a:r>
            <a:r>
              <a:rPr dirty="0" smtClean="0" sz="1100" spc="-10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etas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á</a:t>
            </a:r>
            <a:r>
              <a:rPr dirty="0" smtClean="0" sz="1100" spc="0">
                <a:latin typeface="Calibri"/>
                <a:cs typeface="Calibri"/>
              </a:rPr>
              <a:t>micas,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era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sea</a:t>
            </a:r>
            <a:r>
              <a:rPr dirty="0" smtClean="0" sz="1100" spc="0">
                <a:latin typeface="Calibri"/>
                <a:cs typeface="Calibri"/>
              </a:rPr>
              <a:t> más fácil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sar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as. T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ién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eden repetir las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ti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etas en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 ta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las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ám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 para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trar los t</a:t>
            </a:r>
            <a:r>
              <a:rPr dirty="0" smtClean="0" sz="1100" spc="-15">
                <a:latin typeface="Calibri"/>
                <a:cs typeface="Calibri"/>
              </a:rPr>
              <a:t>í</a:t>
            </a:r>
            <a:r>
              <a:rPr dirty="0" smtClean="0" sz="1100" spc="0">
                <a:latin typeface="Calibri"/>
                <a:cs typeface="Calibri"/>
              </a:rPr>
              <a:t>tu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el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an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 las filas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as.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33"/>
              </a:spcBef>
            </a:pPr>
            <a:endParaRPr sz="950"/>
          </a:p>
          <a:p>
            <a:pPr algn="just" marL="12700" marR="12700">
              <a:lnSpc>
                <a:spcPct val="117300"/>
              </a:lnSpc>
            </a:pPr>
            <a:r>
              <a:rPr dirty="0" smtClean="0" sz="1100" b="1" i="1">
                <a:latin typeface="Calibri"/>
                <a:cs typeface="Calibri"/>
              </a:rPr>
              <a:t>Fi</a:t>
            </a:r>
            <a:r>
              <a:rPr dirty="0" smtClean="0" sz="1100" spc="5" b="1" i="1">
                <a:latin typeface="Calibri"/>
                <a:cs typeface="Calibri"/>
              </a:rPr>
              <a:t>l</a:t>
            </a:r>
            <a:r>
              <a:rPr dirty="0" smtClean="0" sz="1100" spc="0" b="1" i="1">
                <a:latin typeface="Calibri"/>
                <a:cs typeface="Calibri"/>
              </a:rPr>
              <a:t>t</a:t>
            </a:r>
            <a:r>
              <a:rPr dirty="0" smtClean="0" sz="1100" spc="-5" b="1" i="1">
                <a:latin typeface="Calibri"/>
                <a:cs typeface="Calibri"/>
              </a:rPr>
              <a:t>r</a:t>
            </a:r>
            <a:r>
              <a:rPr dirty="0" smtClean="0" sz="1100" spc="-10" b="1" i="1">
                <a:latin typeface="Calibri"/>
                <a:cs typeface="Calibri"/>
              </a:rPr>
              <a:t>a</a:t>
            </a:r>
            <a:r>
              <a:rPr dirty="0" smtClean="0" sz="1100" spc="-10" b="1" i="1">
                <a:latin typeface="Calibri"/>
                <a:cs typeface="Calibri"/>
              </a:rPr>
              <a:t>d</a:t>
            </a:r>
            <a:r>
              <a:rPr dirty="0" smtClean="0" sz="1100" spc="0" b="1" i="1">
                <a:latin typeface="Calibri"/>
                <a:cs typeface="Calibri"/>
              </a:rPr>
              <a:t>o</a:t>
            </a:r>
            <a:r>
              <a:rPr dirty="0" smtClean="0" sz="1100" spc="-5" b="1" i="1">
                <a:latin typeface="Calibri"/>
                <a:cs typeface="Calibri"/>
              </a:rPr>
              <a:t> </a:t>
            </a:r>
            <a:r>
              <a:rPr dirty="0" smtClean="0" sz="1100" spc="0" b="1" i="1">
                <a:latin typeface="Calibri"/>
                <a:cs typeface="Calibri"/>
              </a:rPr>
              <a:t>me</a:t>
            </a:r>
            <a:r>
              <a:rPr dirty="0" smtClean="0" sz="1100" spc="-10" b="1" i="1">
                <a:latin typeface="Calibri"/>
                <a:cs typeface="Calibri"/>
              </a:rPr>
              <a:t>j</a:t>
            </a:r>
            <a:r>
              <a:rPr dirty="0" smtClean="0" sz="1100" spc="5" b="1" i="1">
                <a:latin typeface="Calibri"/>
                <a:cs typeface="Calibri"/>
              </a:rPr>
              <a:t>o</a:t>
            </a:r>
            <a:r>
              <a:rPr dirty="0" smtClean="0" sz="1100" spc="-5" b="1" i="1">
                <a:latin typeface="Calibri"/>
                <a:cs typeface="Calibri"/>
              </a:rPr>
              <a:t>r</a:t>
            </a:r>
            <a:r>
              <a:rPr dirty="0" smtClean="0" sz="1100" spc="-10" b="1" i="1">
                <a:latin typeface="Calibri"/>
                <a:cs typeface="Calibri"/>
              </a:rPr>
              <a:t>a</a:t>
            </a:r>
            <a:r>
              <a:rPr dirty="0" smtClean="0" sz="1100" spc="-10" b="1" i="1">
                <a:latin typeface="Calibri"/>
                <a:cs typeface="Calibri"/>
              </a:rPr>
              <a:t>d</a:t>
            </a:r>
            <a:r>
              <a:rPr dirty="0" smtClean="0" sz="1100" spc="5" b="1" i="1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sar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2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ment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ción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para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fi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trar d</a:t>
            </a:r>
            <a:r>
              <a:rPr dirty="0" smtClean="0" sz="1100" spc="-2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ta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ámica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acer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clic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ver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rá</a:t>
            </a:r>
            <a:r>
              <a:rPr dirty="0" smtClean="0" sz="1100" spc="-1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ente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é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ltr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can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rir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0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icio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r>
              <a:rPr dirty="0" smtClean="0" sz="1100" spc="0">
                <a:latin typeface="Calibri"/>
                <a:cs typeface="Calibri"/>
              </a:rPr>
              <a:t> A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ás,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ro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sq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terfaz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fi</a:t>
            </a:r>
            <a:r>
              <a:rPr dirty="0" smtClean="0" sz="1100" spc="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tro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mite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enco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rar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ec</a:t>
            </a:r>
            <a:r>
              <a:rPr dirty="0" smtClean="0" sz="1100" spc="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sita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entre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1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les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ent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0">
                <a:latin typeface="Calibri"/>
                <a:cs typeface="Calibri"/>
              </a:rPr>
              <a:t>(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cl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so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lo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es) las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las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ámicas.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37"/>
              </a:spcBef>
            </a:pPr>
            <a:endParaRPr sz="950"/>
          </a:p>
          <a:p>
            <a:pPr algn="just" marL="12700" marR="12700">
              <a:lnSpc>
                <a:spcPct val="117000"/>
              </a:lnSpc>
            </a:pPr>
            <a:r>
              <a:rPr dirty="0" smtClean="0" sz="1100" b="1" i="1">
                <a:latin typeface="Calibri"/>
                <a:cs typeface="Calibri"/>
              </a:rPr>
              <a:t>C</a:t>
            </a:r>
            <a:r>
              <a:rPr dirty="0" smtClean="0" sz="1100" spc="5" b="1" i="1">
                <a:latin typeface="Calibri"/>
                <a:cs typeface="Calibri"/>
              </a:rPr>
              <a:t>o</a:t>
            </a:r>
            <a:r>
              <a:rPr dirty="0" smtClean="0" sz="1100" spc="-15" b="1" i="1">
                <a:latin typeface="Calibri"/>
                <a:cs typeface="Calibri"/>
              </a:rPr>
              <a:t>m</a:t>
            </a:r>
            <a:r>
              <a:rPr dirty="0" smtClean="0" sz="1100" spc="-10" b="1" i="1">
                <a:latin typeface="Calibri"/>
                <a:cs typeface="Calibri"/>
              </a:rPr>
              <a:t>p</a:t>
            </a:r>
            <a:r>
              <a:rPr dirty="0" smtClean="0" sz="1100" spc="0" b="1" i="1">
                <a:latin typeface="Calibri"/>
                <a:cs typeface="Calibri"/>
              </a:rPr>
              <a:t>at</a:t>
            </a:r>
            <a:r>
              <a:rPr dirty="0" smtClean="0" sz="1100" spc="-10" b="1" i="1">
                <a:latin typeface="Calibri"/>
                <a:cs typeface="Calibri"/>
              </a:rPr>
              <a:t>i</a:t>
            </a:r>
            <a:r>
              <a:rPr dirty="0" smtClean="0" sz="1100" spc="0" b="1" i="1">
                <a:latin typeface="Calibri"/>
                <a:cs typeface="Calibri"/>
              </a:rPr>
              <a:t>b</a:t>
            </a:r>
            <a:r>
              <a:rPr dirty="0" smtClean="0" sz="1100" spc="-10" b="1" i="1">
                <a:latin typeface="Calibri"/>
                <a:cs typeface="Calibri"/>
              </a:rPr>
              <a:t>i</a:t>
            </a:r>
            <a:r>
              <a:rPr dirty="0" smtClean="0" sz="1100" spc="0" b="1" i="1">
                <a:latin typeface="Calibri"/>
                <a:cs typeface="Calibri"/>
              </a:rPr>
              <a:t>l</a:t>
            </a:r>
            <a:r>
              <a:rPr dirty="0" smtClean="0" sz="1100" spc="-10" b="1" i="1">
                <a:latin typeface="Calibri"/>
                <a:cs typeface="Calibri"/>
              </a:rPr>
              <a:t>i</a:t>
            </a:r>
            <a:r>
              <a:rPr dirty="0" smtClean="0" sz="1100" spc="-10" b="1" i="1">
                <a:latin typeface="Calibri"/>
                <a:cs typeface="Calibri"/>
              </a:rPr>
              <a:t>d</a:t>
            </a:r>
            <a:r>
              <a:rPr dirty="0" smtClean="0" sz="1100" spc="0" b="1" i="1">
                <a:latin typeface="Calibri"/>
                <a:cs typeface="Calibri"/>
              </a:rPr>
              <a:t>ad</a:t>
            </a:r>
            <a:r>
              <a:rPr dirty="0" smtClean="0" sz="1100" spc="-10" b="1" i="1">
                <a:latin typeface="Calibri"/>
                <a:cs typeface="Calibri"/>
              </a:rPr>
              <a:t> </a:t>
            </a:r>
            <a:r>
              <a:rPr dirty="0" smtClean="0" sz="1100" spc="0" b="1" i="1">
                <a:latin typeface="Calibri"/>
                <a:cs typeface="Calibri"/>
              </a:rPr>
              <a:t>c</a:t>
            </a:r>
            <a:r>
              <a:rPr dirty="0" smtClean="0" sz="1100" spc="-10" b="1" i="1">
                <a:latin typeface="Calibri"/>
                <a:cs typeface="Calibri"/>
              </a:rPr>
              <a:t>o</a:t>
            </a:r>
            <a:r>
              <a:rPr dirty="0" smtClean="0" sz="1100" spc="0" b="1" i="1">
                <a:latin typeface="Calibri"/>
                <a:cs typeface="Calibri"/>
              </a:rPr>
              <a:t>n</a:t>
            </a:r>
            <a:r>
              <a:rPr dirty="0" smtClean="0" sz="1100" spc="5" b="1" i="1">
                <a:latin typeface="Calibri"/>
                <a:cs typeface="Calibri"/>
              </a:rPr>
              <a:t> </a:t>
            </a:r>
            <a:r>
              <a:rPr dirty="0" smtClean="0" sz="1100" spc="0" b="1" i="1">
                <a:latin typeface="Calibri"/>
                <a:cs typeface="Calibri"/>
              </a:rPr>
              <a:t>r</a:t>
            </a:r>
            <a:r>
              <a:rPr dirty="0" smtClean="0" sz="1100" spc="-5" b="1" i="1">
                <a:latin typeface="Calibri"/>
                <a:cs typeface="Calibri"/>
              </a:rPr>
              <a:t>e</a:t>
            </a:r>
            <a:r>
              <a:rPr dirty="0" smtClean="0" sz="1100" spc="0" b="1" i="1">
                <a:latin typeface="Calibri"/>
                <a:cs typeface="Calibri"/>
              </a:rPr>
              <a:t>e</a:t>
            </a:r>
            <a:r>
              <a:rPr dirty="0" smtClean="0" sz="1100" spc="-10" b="1" i="1">
                <a:latin typeface="Calibri"/>
                <a:cs typeface="Calibri"/>
              </a:rPr>
              <a:t>s</a:t>
            </a:r>
            <a:r>
              <a:rPr dirty="0" smtClean="0" sz="1100" spc="0" b="1" i="1">
                <a:latin typeface="Calibri"/>
                <a:cs typeface="Calibri"/>
              </a:rPr>
              <a:t>c</a:t>
            </a:r>
            <a:r>
              <a:rPr dirty="0" smtClean="0" sz="1100" spc="-5" b="1" i="1">
                <a:latin typeface="Calibri"/>
                <a:cs typeface="Calibri"/>
              </a:rPr>
              <a:t>r</a:t>
            </a:r>
            <a:r>
              <a:rPr dirty="0" smtClean="0" sz="1100" spc="-10" b="1" i="1">
                <a:latin typeface="Calibri"/>
                <a:cs typeface="Calibri"/>
              </a:rPr>
              <a:t>i</a:t>
            </a:r>
            <a:r>
              <a:rPr dirty="0" smtClean="0" sz="1100" spc="0" b="1" i="1">
                <a:latin typeface="Calibri"/>
                <a:cs typeface="Calibri"/>
              </a:rPr>
              <a:t>t</a:t>
            </a:r>
            <a:r>
              <a:rPr dirty="0" smtClean="0" sz="1100" spc="5" b="1" i="1">
                <a:latin typeface="Calibri"/>
                <a:cs typeface="Calibri"/>
              </a:rPr>
              <a:t>u</a:t>
            </a:r>
            <a:r>
              <a:rPr dirty="0" smtClean="0" sz="1100" spc="-5" b="1" i="1">
                <a:latin typeface="Calibri"/>
                <a:cs typeface="Calibri"/>
              </a:rPr>
              <a:t>r</a:t>
            </a:r>
            <a:r>
              <a:rPr dirty="0" smtClean="0" sz="1100" spc="5" b="1" i="1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: En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Ex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2</a:t>
            </a:r>
            <a:r>
              <a:rPr dirty="0" smtClean="0" sz="1100" spc="0">
                <a:latin typeface="Calibri"/>
                <a:cs typeface="Calibri"/>
              </a:rPr>
              <a:t>0</a:t>
            </a:r>
            <a:r>
              <a:rPr dirty="0" smtClean="0" sz="1100" spc="-10">
                <a:latin typeface="Calibri"/>
                <a:cs typeface="Calibri"/>
              </a:rPr>
              <a:t>1</a:t>
            </a:r>
            <a:r>
              <a:rPr dirty="0" smtClean="0" sz="1100" spc="5">
                <a:latin typeface="Calibri"/>
                <a:cs typeface="Calibri"/>
              </a:rPr>
              <a:t>3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le c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iar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alo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área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valo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5" b="1" i="1">
                <a:latin typeface="Calibri"/>
                <a:cs typeface="Calibri"/>
              </a:rPr>
              <a:t>t</a:t>
            </a:r>
            <a:r>
              <a:rPr dirty="0" smtClean="0" sz="1100" spc="0" b="1" i="1">
                <a:latin typeface="Calibri"/>
                <a:cs typeface="Calibri"/>
              </a:rPr>
              <a:t>a</a:t>
            </a:r>
            <a:r>
              <a:rPr dirty="0" smtClean="0" sz="1100" spc="-10" b="1" i="1">
                <a:latin typeface="Calibri"/>
                <a:cs typeface="Calibri"/>
              </a:rPr>
              <a:t>b</a:t>
            </a:r>
            <a:r>
              <a:rPr dirty="0" smtClean="0" sz="1100" spc="0" b="1" i="1">
                <a:latin typeface="Calibri"/>
                <a:cs typeface="Calibri"/>
              </a:rPr>
              <a:t>l</a:t>
            </a:r>
            <a:r>
              <a:rPr dirty="0" smtClean="0" sz="1100" spc="-10" b="1" i="1">
                <a:latin typeface="Calibri"/>
                <a:cs typeface="Calibri"/>
              </a:rPr>
              <a:t>a</a:t>
            </a:r>
            <a:r>
              <a:rPr dirty="0" smtClean="0" sz="1100" spc="0" b="1" i="1">
                <a:latin typeface="Calibri"/>
                <a:cs typeface="Calibri"/>
              </a:rPr>
              <a:t>s</a:t>
            </a:r>
            <a:r>
              <a:rPr dirty="0" smtClean="0" sz="1100" spc="0" b="1" i="1">
                <a:latin typeface="Calibri"/>
                <a:cs typeface="Calibri"/>
              </a:rPr>
              <a:t> d</a:t>
            </a:r>
            <a:r>
              <a:rPr dirty="0" smtClean="0" sz="1100" spc="-10" b="1" i="1">
                <a:latin typeface="Calibri"/>
                <a:cs typeface="Calibri"/>
              </a:rPr>
              <a:t>i</a:t>
            </a:r>
            <a:r>
              <a:rPr dirty="0" smtClean="0" sz="1100" spc="5" b="1" i="1">
                <a:latin typeface="Calibri"/>
                <a:cs typeface="Calibri"/>
              </a:rPr>
              <a:t>n</a:t>
            </a:r>
            <a:r>
              <a:rPr dirty="0" smtClean="0" sz="1100" spc="-10" b="1" i="1">
                <a:latin typeface="Calibri"/>
                <a:cs typeface="Calibri"/>
              </a:rPr>
              <a:t>á</a:t>
            </a:r>
            <a:r>
              <a:rPr dirty="0" smtClean="0" sz="1100" spc="0" b="1" i="1">
                <a:latin typeface="Calibri"/>
                <a:cs typeface="Calibri"/>
              </a:rPr>
              <a:t>mi</a:t>
            </a:r>
            <a:r>
              <a:rPr dirty="0" smtClean="0" sz="1100" spc="-15" b="1" i="1">
                <a:latin typeface="Calibri"/>
                <a:cs typeface="Calibri"/>
              </a:rPr>
              <a:t>c</a:t>
            </a:r>
            <a:r>
              <a:rPr dirty="0" smtClean="0" sz="1100" spc="0" b="1" i="1">
                <a:latin typeface="Calibri"/>
                <a:cs typeface="Calibri"/>
              </a:rPr>
              <a:t>as</a:t>
            </a:r>
            <a:r>
              <a:rPr dirty="0" smtClean="0" sz="1100" spc="55" b="1" i="1">
                <a:latin typeface="Calibri"/>
                <a:cs typeface="Calibri"/>
              </a:rPr>
              <a:t> </a:t>
            </a:r>
            <a:r>
              <a:rPr dirty="0" smtClean="0" sz="1100" spc="5" b="1" i="1">
                <a:latin typeface="Calibri"/>
                <a:cs typeface="Calibri"/>
              </a:rPr>
              <a:t>O</a:t>
            </a:r>
            <a:r>
              <a:rPr dirty="0" smtClean="0" sz="1100" spc="0" b="1" i="1">
                <a:latin typeface="Calibri"/>
                <a:cs typeface="Calibri"/>
              </a:rPr>
              <a:t>LAP</a:t>
            </a:r>
            <a:r>
              <a:rPr dirty="0" smtClean="0" sz="1100" spc="70" b="1" i="1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eesc</a:t>
            </a:r>
            <a:r>
              <a:rPr dirty="0" smtClean="0" sz="1100" spc="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an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1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alysis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Serv</a:t>
            </a:r>
            <a:r>
              <a:rPr dirty="0" smtClean="0" sz="1100" spc="-10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ces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v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OL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P.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sar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 caracter</a:t>
            </a:r>
            <a:r>
              <a:rPr dirty="0" smtClean="0" sz="1100" spc="-15">
                <a:latin typeface="Calibri"/>
                <a:cs typeface="Calibri"/>
              </a:rPr>
              <a:t>í</a:t>
            </a:r>
            <a:r>
              <a:rPr dirty="0" smtClean="0" sz="1100" spc="0">
                <a:latin typeface="Calibri"/>
                <a:cs typeface="Calibri"/>
              </a:rPr>
              <a:t>stica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re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scrit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5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esis y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ego r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vertir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cam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y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esit</a:t>
            </a:r>
            <a:r>
              <a:rPr dirty="0" smtClean="0" sz="1100" spc="-1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0">
                <a:latin typeface="Calibri"/>
                <a:cs typeface="Calibri"/>
              </a:rPr>
              <a:t> o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eden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am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s.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arac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erísti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eescr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tura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sar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ier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vee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 OLAP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a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mita 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instr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ción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PD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TE C</a:t>
            </a:r>
            <a:r>
              <a:rPr dirty="0" smtClean="0" sz="1100" spc="-1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BE.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31"/>
              </a:spcBef>
            </a:pPr>
            <a:endParaRPr sz="950"/>
          </a:p>
          <a:p>
            <a:pPr algn="just" marL="12700" marR="13970">
              <a:lnSpc>
                <a:spcPct val="117700"/>
              </a:lnSpc>
            </a:pPr>
            <a:r>
              <a:rPr dirty="0" smtClean="0" sz="1100" b="1" i="1">
                <a:latin typeface="Calibri"/>
                <a:cs typeface="Calibri"/>
              </a:rPr>
              <a:t>C</a:t>
            </a:r>
            <a:r>
              <a:rPr dirty="0" smtClean="0" sz="1100" spc="5" b="1" i="1">
                <a:latin typeface="Calibri"/>
                <a:cs typeface="Calibri"/>
              </a:rPr>
              <a:t>a</a:t>
            </a:r>
            <a:r>
              <a:rPr dirty="0" smtClean="0" sz="1100" spc="-5" b="1" i="1">
                <a:latin typeface="Calibri"/>
                <a:cs typeface="Calibri"/>
              </a:rPr>
              <a:t>r</a:t>
            </a:r>
            <a:r>
              <a:rPr dirty="0" smtClean="0" sz="1100" spc="-10" b="1" i="1">
                <a:latin typeface="Calibri"/>
                <a:cs typeface="Calibri"/>
              </a:rPr>
              <a:t>a</a:t>
            </a:r>
            <a:r>
              <a:rPr dirty="0" smtClean="0" sz="1100" spc="0" b="1" i="1">
                <a:latin typeface="Calibri"/>
                <a:cs typeface="Calibri"/>
              </a:rPr>
              <a:t>cte</a:t>
            </a:r>
            <a:r>
              <a:rPr dirty="0" smtClean="0" sz="1100" spc="-5" b="1" i="1">
                <a:latin typeface="Calibri"/>
                <a:cs typeface="Calibri"/>
              </a:rPr>
              <a:t>r</a:t>
            </a:r>
            <a:r>
              <a:rPr dirty="0" smtClean="0" sz="1100" spc="0" b="1" i="1">
                <a:latin typeface="Calibri"/>
                <a:cs typeface="Calibri"/>
              </a:rPr>
              <a:t>ís</a:t>
            </a:r>
            <a:r>
              <a:rPr dirty="0" smtClean="0" sz="1100" spc="-15" b="1" i="1">
                <a:latin typeface="Calibri"/>
                <a:cs typeface="Calibri"/>
              </a:rPr>
              <a:t>t</a:t>
            </a:r>
            <a:r>
              <a:rPr dirty="0" smtClean="0" sz="1100" spc="0" b="1" i="1">
                <a:latin typeface="Calibri"/>
                <a:cs typeface="Calibri"/>
              </a:rPr>
              <a:t>i</a:t>
            </a:r>
            <a:r>
              <a:rPr dirty="0" smtClean="0" sz="1100" spc="-15" b="1" i="1">
                <a:latin typeface="Calibri"/>
                <a:cs typeface="Calibri"/>
              </a:rPr>
              <a:t>c</a:t>
            </a:r>
            <a:r>
              <a:rPr dirty="0" smtClean="0" sz="1100" spc="0" b="1" i="1">
                <a:latin typeface="Calibri"/>
                <a:cs typeface="Calibri"/>
              </a:rPr>
              <a:t>a</a:t>
            </a:r>
            <a:r>
              <a:rPr dirty="0" smtClean="0" sz="1100" spc="90" b="1" i="1">
                <a:latin typeface="Calibri"/>
                <a:cs typeface="Calibri"/>
              </a:rPr>
              <a:t> </a:t>
            </a:r>
            <a:r>
              <a:rPr dirty="0" smtClean="0" sz="1100" spc="-5" b="1" i="1">
                <a:latin typeface="Calibri"/>
                <a:cs typeface="Calibri"/>
              </a:rPr>
              <a:t>M</a:t>
            </a:r>
            <a:r>
              <a:rPr dirty="0" smtClean="0" sz="1100" spc="5" b="1" i="1">
                <a:latin typeface="Calibri"/>
                <a:cs typeface="Calibri"/>
              </a:rPr>
              <a:t>o</a:t>
            </a:r>
            <a:r>
              <a:rPr dirty="0" smtClean="0" sz="1100" spc="0" b="1" i="1">
                <a:latin typeface="Calibri"/>
                <a:cs typeface="Calibri"/>
              </a:rPr>
              <a:t>st</a:t>
            </a:r>
            <a:r>
              <a:rPr dirty="0" smtClean="0" sz="1100" spc="-10" b="1" i="1">
                <a:latin typeface="Calibri"/>
                <a:cs typeface="Calibri"/>
              </a:rPr>
              <a:t>r</a:t>
            </a:r>
            <a:r>
              <a:rPr dirty="0" smtClean="0" sz="1100" spc="0" b="1" i="1">
                <a:latin typeface="Calibri"/>
                <a:cs typeface="Calibri"/>
              </a:rPr>
              <a:t>ar</a:t>
            </a:r>
            <a:r>
              <a:rPr dirty="0" smtClean="0" sz="1100" spc="80" b="1" i="1">
                <a:latin typeface="Calibri"/>
                <a:cs typeface="Calibri"/>
              </a:rPr>
              <a:t> </a:t>
            </a:r>
            <a:r>
              <a:rPr dirty="0" smtClean="0" sz="1100" spc="-15" b="1" i="1">
                <a:latin typeface="Calibri"/>
                <a:cs typeface="Calibri"/>
              </a:rPr>
              <a:t>v</a:t>
            </a:r>
            <a:r>
              <a:rPr dirty="0" smtClean="0" sz="1100" spc="0" b="1" i="1">
                <a:latin typeface="Calibri"/>
                <a:cs typeface="Calibri"/>
              </a:rPr>
              <a:t>a</a:t>
            </a:r>
            <a:r>
              <a:rPr dirty="0" smtClean="0" sz="1100" spc="-10" b="1" i="1">
                <a:latin typeface="Calibri"/>
                <a:cs typeface="Calibri"/>
              </a:rPr>
              <a:t>l</a:t>
            </a:r>
            <a:r>
              <a:rPr dirty="0" smtClean="0" sz="1100" spc="5" b="1" i="1">
                <a:latin typeface="Calibri"/>
                <a:cs typeface="Calibri"/>
              </a:rPr>
              <a:t>o</a:t>
            </a:r>
            <a:r>
              <a:rPr dirty="0" smtClean="0" sz="1100" spc="-5" b="1" i="1">
                <a:latin typeface="Calibri"/>
                <a:cs typeface="Calibri"/>
              </a:rPr>
              <a:t>r</a:t>
            </a:r>
            <a:r>
              <a:rPr dirty="0" smtClean="0" sz="1100" spc="0" b="1" i="1">
                <a:latin typeface="Calibri"/>
                <a:cs typeface="Calibri"/>
              </a:rPr>
              <a:t>es</a:t>
            </a:r>
            <a:r>
              <a:rPr dirty="0" smtClean="0" sz="1100" spc="80" b="1" i="1">
                <a:latin typeface="Calibri"/>
                <a:cs typeface="Calibri"/>
              </a:rPr>
              <a:t> </a:t>
            </a:r>
            <a:r>
              <a:rPr dirty="0" smtClean="0" sz="1100" spc="0" b="1" i="1">
                <a:latin typeface="Calibri"/>
                <a:cs typeface="Calibri"/>
              </a:rPr>
              <a:t>c</a:t>
            </a:r>
            <a:r>
              <a:rPr dirty="0" smtClean="0" sz="1100" spc="5" b="1" i="1">
                <a:latin typeface="Calibri"/>
                <a:cs typeface="Calibri"/>
              </a:rPr>
              <a:t>o</a:t>
            </a:r>
            <a:r>
              <a:rPr dirty="0" smtClean="0" sz="1100" spc="-15" b="1" i="1">
                <a:latin typeface="Calibri"/>
                <a:cs typeface="Calibri"/>
              </a:rPr>
              <a:t>m</a:t>
            </a:r>
            <a:r>
              <a:rPr dirty="0" smtClean="0" sz="1100" spc="20" b="1" i="1">
                <a:latin typeface="Calibri"/>
                <a:cs typeface="Calibri"/>
              </a:rPr>
              <a:t>o</a:t>
            </a:r>
            <a:r>
              <a:rPr dirty="0" smtClean="0" sz="1100" spc="0" b="1" i="1">
                <a:latin typeface="Calibri"/>
                <a:cs typeface="Calibri"/>
              </a:rPr>
              <a:t>:</a:t>
            </a:r>
            <a:r>
              <a:rPr dirty="0" smtClean="0" sz="1100" spc="80" b="1" i="1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arac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erísti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trar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alo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cl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ye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ser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cálc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máti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s,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mo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%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tal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ales,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%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tal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es,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%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al, %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tal 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asif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car 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 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y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Clasif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car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950"/>
              </a:lnSpc>
              <a:spcBef>
                <a:spcPts val="40"/>
              </a:spcBef>
            </a:pPr>
            <a:endParaRPr sz="950"/>
          </a:p>
          <a:p>
            <a:pPr algn="just" marL="12700" marR="13335">
              <a:lnSpc>
                <a:spcPct val="116799"/>
              </a:lnSpc>
            </a:pPr>
            <a:r>
              <a:rPr dirty="0" smtClean="0" sz="1100" spc="-5" b="1" i="1">
                <a:latin typeface="Calibri"/>
                <a:cs typeface="Calibri"/>
              </a:rPr>
              <a:t>M</a:t>
            </a:r>
            <a:r>
              <a:rPr dirty="0" smtClean="0" sz="1100" spc="0" b="1" i="1">
                <a:latin typeface="Calibri"/>
                <a:cs typeface="Calibri"/>
              </a:rPr>
              <a:t>ej</a:t>
            </a:r>
            <a:r>
              <a:rPr dirty="0" smtClean="0" sz="1100" spc="5" b="1" i="1">
                <a:latin typeface="Calibri"/>
                <a:cs typeface="Calibri"/>
              </a:rPr>
              <a:t>o</a:t>
            </a:r>
            <a:r>
              <a:rPr dirty="0" smtClean="0" sz="1100" spc="-5" b="1" i="1">
                <a:latin typeface="Calibri"/>
                <a:cs typeface="Calibri"/>
              </a:rPr>
              <a:t>r</a:t>
            </a:r>
            <a:r>
              <a:rPr dirty="0" smtClean="0" sz="1100" spc="0" b="1" i="1">
                <a:latin typeface="Calibri"/>
                <a:cs typeface="Calibri"/>
              </a:rPr>
              <a:t>as </a:t>
            </a:r>
            <a:r>
              <a:rPr dirty="0" smtClean="0" sz="1100" spc="-50" b="1" i="1">
                <a:latin typeface="Calibri"/>
                <a:cs typeface="Calibri"/>
              </a:rPr>
              <a:t> </a:t>
            </a:r>
            <a:r>
              <a:rPr dirty="0" smtClean="0" sz="1100" spc="0" b="1" i="1">
                <a:latin typeface="Calibri"/>
                <a:cs typeface="Calibri"/>
              </a:rPr>
              <a:t>de </a:t>
            </a:r>
            <a:r>
              <a:rPr dirty="0" smtClean="0" sz="1100" spc="-45" b="1" i="1">
                <a:latin typeface="Calibri"/>
                <a:cs typeface="Calibri"/>
              </a:rPr>
              <a:t> </a:t>
            </a:r>
            <a:r>
              <a:rPr dirty="0" smtClean="0" sz="1100" spc="0" b="1" i="1">
                <a:latin typeface="Calibri"/>
                <a:cs typeface="Calibri"/>
              </a:rPr>
              <a:t>t</a:t>
            </a:r>
            <a:r>
              <a:rPr dirty="0" smtClean="0" sz="1100" spc="-5" b="1" i="1">
                <a:latin typeface="Calibri"/>
                <a:cs typeface="Calibri"/>
              </a:rPr>
              <a:t>a</a:t>
            </a:r>
            <a:r>
              <a:rPr dirty="0" smtClean="0" sz="1100" spc="0" b="1" i="1">
                <a:latin typeface="Calibri"/>
                <a:cs typeface="Calibri"/>
              </a:rPr>
              <a:t>b</a:t>
            </a:r>
            <a:r>
              <a:rPr dirty="0" smtClean="0" sz="1100" spc="-10" b="1" i="1">
                <a:latin typeface="Calibri"/>
                <a:cs typeface="Calibri"/>
              </a:rPr>
              <a:t>l</a:t>
            </a:r>
            <a:r>
              <a:rPr dirty="0" smtClean="0" sz="1100" spc="0" b="1" i="1">
                <a:latin typeface="Calibri"/>
                <a:cs typeface="Calibri"/>
              </a:rPr>
              <a:t>as </a:t>
            </a:r>
            <a:r>
              <a:rPr dirty="0" smtClean="0" sz="1100" spc="-50" b="1" i="1">
                <a:latin typeface="Calibri"/>
                <a:cs typeface="Calibri"/>
              </a:rPr>
              <a:t> </a:t>
            </a:r>
            <a:r>
              <a:rPr dirty="0" smtClean="0" sz="1100" spc="0" b="1" i="1">
                <a:latin typeface="Calibri"/>
                <a:cs typeface="Calibri"/>
              </a:rPr>
              <a:t>d</a:t>
            </a:r>
            <a:r>
              <a:rPr dirty="0" smtClean="0" sz="1100" spc="-10" b="1" i="1">
                <a:latin typeface="Calibri"/>
                <a:cs typeface="Calibri"/>
              </a:rPr>
              <a:t>i</a:t>
            </a:r>
            <a:r>
              <a:rPr dirty="0" smtClean="0" sz="1100" spc="-10" b="1" i="1">
                <a:latin typeface="Calibri"/>
                <a:cs typeface="Calibri"/>
              </a:rPr>
              <a:t>n</a:t>
            </a:r>
            <a:r>
              <a:rPr dirty="0" smtClean="0" sz="1100" spc="0" b="1" i="1">
                <a:latin typeface="Calibri"/>
                <a:cs typeface="Calibri"/>
              </a:rPr>
              <a:t>ám</a:t>
            </a:r>
            <a:r>
              <a:rPr dirty="0" smtClean="0" sz="1100" spc="-10" b="1" i="1">
                <a:latin typeface="Calibri"/>
                <a:cs typeface="Calibri"/>
              </a:rPr>
              <a:t>i</a:t>
            </a:r>
            <a:r>
              <a:rPr dirty="0" smtClean="0" sz="1100" spc="0" b="1" i="1">
                <a:latin typeface="Calibri"/>
                <a:cs typeface="Calibri"/>
              </a:rPr>
              <a:t>c</a:t>
            </a:r>
            <a:r>
              <a:rPr dirty="0" smtClean="0" sz="1100" spc="5" b="1" i="1">
                <a:latin typeface="Calibri"/>
                <a:cs typeface="Calibri"/>
              </a:rPr>
              <a:t>a</a:t>
            </a:r>
            <a:r>
              <a:rPr dirty="0" smtClean="0" sz="1100" spc="10" b="1" i="1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: 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ra 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 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más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0">
                <a:latin typeface="Calibri"/>
                <a:cs typeface="Calibri"/>
              </a:rPr>
              <a:t>ácil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fi</a:t>
            </a:r>
            <a:r>
              <a:rPr dirty="0" smtClean="0" sz="1100" spc="-20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trar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ire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n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for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ráf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ámicos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reg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0">
                <a:latin typeface="Calibri"/>
                <a:cs typeface="Calibri"/>
              </a:rPr>
              <a:t>uit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ise</a:t>
            </a:r>
            <a:r>
              <a:rPr dirty="0" smtClean="0" sz="1100" spc="-15">
                <a:latin typeface="Calibri"/>
                <a:cs typeface="Calibri"/>
              </a:rPr>
              <a:t>ñ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ráf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Del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lo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clic</a:t>
            </a:r>
            <a:r>
              <a:rPr dirty="0" smtClean="0" sz="1100" spc="0">
                <a:latin typeface="Calibri"/>
                <a:cs typeface="Calibri"/>
              </a:rPr>
              <a:t> se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tar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bo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c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for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ráf</a:t>
            </a:r>
            <a:r>
              <a:rPr dirty="0" smtClean="0" sz="1100" spc="-20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ám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4303776" y="970788"/>
            <a:ext cx="2523744" cy="205282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71442" y="506476"/>
            <a:ext cx="222377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TUT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AL 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CRO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2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50965" y="449580"/>
            <a:ext cx="922019" cy="65531"/>
          </a:xfrm>
          <a:custGeom>
            <a:avLst/>
            <a:gdLst/>
            <a:ahLst/>
            <a:cxnLst/>
            <a:rect l="l" t="t" r="r" b="b"/>
            <a:pathLst>
              <a:path w="922019" h="65531">
                <a:moveTo>
                  <a:pt x="0" y="65531"/>
                </a:moveTo>
                <a:lnTo>
                  <a:pt x="922019" y="65531"/>
                </a:lnTo>
                <a:lnTo>
                  <a:pt x="922019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5950965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804406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5950965" y="685800"/>
            <a:ext cx="922019" cy="65531"/>
          </a:xfrm>
          <a:custGeom>
            <a:avLst/>
            <a:gdLst/>
            <a:ahLst/>
            <a:cxnLst/>
            <a:rect l="l" t="t" r="r" b="b"/>
            <a:pathLst>
              <a:path w="922019" h="65531">
                <a:moveTo>
                  <a:pt x="0" y="65531"/>
                </a:moveTo>
                <a:lnTo>
                  <a:pt x="922019" y="65531"/>
                </a:lnTo>
                <a:lnTo>
                  <a:pt x="922019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6019546" y="515112"/>
            <a:ext cx="784859" cy="170688"/>
          </a:xfrm>
          <a:custGeom>
            <a:avLst/>
            <a:gdLst/>
            <a:ahLst/>
            <a:cxnLst/>
            <a:rect l="l" t="t" r="r" b="b"/>
            <a:pathLst>
              <a:path w="784859" h="170688">
                <a:moveTo>
                  <a:pt x="0" y="170688"/>
                </a:moveTo>
                <a:lnTo>
                  <a:pt x="784859" y="170688"/>
                </a:lnTo>
                <a:lnTo>
                  <a:pt x="78485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721602" y="506476"/>
            <a:ext cx="9652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5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9327" y="9171888"/>
            <a:ext cx="6153531" cy="0"/>
          </a:xfrm>
          <a:custGeom>
            <a:avLst/>
            <a:gdLst/>
            <a:ahLst/>
            <a:cxnLst/>
            <a:rect l="l" t="t" r="r" b="b"/>
            <a:pathLst>
              <a:path w="6153531" h="0">
                <a:moveTo>
                  <a:pt x="0" y="0"/>
                </a:moveTo>
                <a:lnTo>
                  <a:pt x="6153531" y="0"/>
                </a:lnTo>
              </a:path>
            </a:pathLst>
          </a:custGeom>
          <a:ln w="393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355852" y="9190938"/>
            <a:ext cx="0" cy="248412"/>
          </a:xfrm>
          <a:custGeom>
            <a:avLst/>
            <a:gdLst/>
            <a:ahLst/>
            <a:cxnLst/>
            <a:rect l="l" t="t" r="r" b="b"/>
            <a:pathLst>
              <a:path w="0" h="248411">
                <a:moveTo>
                  <a:pt x="0" y="0"/>
                </a:moveTo>
                <a:lnTo>
                  <a:pt x="0" y="248411"/>
                </a:lnTo>
              </a:path>
            </a:pathLst>
          </a:custGeom>
          <a:ln w="39370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706627" y="1110233"/>
            <a:ext cx="3202305" cy="29571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833880">
              <a:lnSpc>
                <a:spcPct val="100000"/>
              </a:lnSpc>
            </a:pPr>
            <a:r>
              <a:rPr dirty="0" smtClean="0" sz="1100" b="1" i="1">
                <a:latin typeface="Calibri"/>
                <a:cs typeface="Calibri"/>
              </a:rPr>
              <a:t>Segm</a:t>
            </a:r>
            <a:r>
              <a:rPr dirty="0" smtClean="0" sz="1100" spc="-15" b="1" i="1">
                <a:latin typeface="Calibri"/>
                <a:cs typeface="Calibri"/>
              </a:rPr>
              <a:t>e</a:t>
            </a:r>
            <a:r>
              <a:rPr dirty="0" smtClean="0" sz="1100" spc="5" b="1" i="1">
                <a:latin typeface="Calibri"/>
                <a:cs typeface="Calibri"/>
              </a:rPr>
              <a:t>n</a:t>
            </a:r>
            <a:r>
              <a:rPr dirty="0" smtClean="0" sz="1100" spc="-15" b="1" i="1">
                <a:latin typeface="Calibri"/>
                <a:cs typeface="Calibri"/>
              </a:rPr>
              <a:t>t</a:t>
            </a:r>
            <a:r>
              <a:rPr dirty="0" smtClean="0" sz="1100" spc="0" b="1" i="1">
                <a:latin typeface="Calibri"/>
                <a:cs typeface="Calibri"/>
              </a:rPr>
              <a:t>ac</a:t>
            </a:r>
            <a:r>
              <a:rPr dirty="0" smtClean="0" sz="1100" spc="-10" b="1" i="1">
                <a:latin typeface="Calibri"/>
                <a:cs typeface="Calibri"/>
              </a:rPr>
              <a:t>i</a:t>
            </a:r>
            <a:r>
              <a:rPr dirty="0" smtClean="0" sz="1100" spc="-10" b="1" i="1">
                <a:latin typeface="Calibri"/>
                <a:cs typeface="Calibri"/>
              </a:rPr>
              <a:t>ó</a:t>
            </a:r>
            <a:r>
              <a:rPr dirty="0" smtClean="0" sz="1100" spc="0" b="1" i="1">
                <a:latin typeface="Calibri"/>
                <a:cs typeface="Calibri"/>
              </a:rPr>
              <a:t>n</a:t>
            </a:r>
            <a:r>
              <a:rPr dirty="0" smtClean="0" sz="1100" spc="-5" b="1" i="1">
                <a:latin typeface="Calibri"/>
                <a:cs typeface="Calibri"/>
              </a:rPr>
              <a:t> </a:t>
            </a:r>
            <a:r>
              <a:rPr dirty="0" smtClean="0" sz="1100" spc="0" b="1" i="1">
                <a:latin typeface="Calibri"/>
                <a:cs typeface="Calibri"/>
              </a:rPr>
              <a:t>de</a:t>
            </a:r>
            <a:r>
              <a:rPr dirty="0" smtClean="0" sz="1100" spc="-15" b="1" i="1">
                <a:latin typeface="Calibri"/>
                <a:cs typeface="Calibri"/>
              </a:rPr>
              <a:t> </a:t>
            </a:r>
            <a:r>
              <a:rPr dirty="0" smtClean="0" sz="1100" spc="0" b="1" i="1">
                <a:latin typeface="Calibri"/>
                <a:cs typeface="Calibri"/>
              </a:rPr>
              <a:t>da</a:t>
            </a:r>
            <a:r>
              <a:rPr dirty="0" smtClean="0" sz="1100" spc="-15" b="1" i="1">
                <a:latin typeface="Calibri"/>
                <a:cs typeface="Calibri"/>
              </a:rPr>
              <a:t>t</a:t>
            </a:r>
            <a:r>
              <a:rPr dirty="0" smtClean="0" sz="1100" spc="5" b="1" i="1">
                <a:latin typeface="Calibri"/>
                <a:cs typeface="Calibri"/>
              </a:rPr>
              <a:t>o</a:t>
            </a:r>
            <a:r>
              <a:rPr dirty="0" smtClean="0" sz="1100" spc="0" b="1" i="1">
                <a:latin typeface="Calibri"/>
                <a:cs typeface="Calibri"/>
              </a:rPr>
              <a:t>s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13"/>
              </a:spcBef>
            </a:pPr>
            <a:endParaRPr sz="600"/>
          </a:p>
          <a:p>
            <a:pPr>
              <a:lnSpc>
                <a:spcPts val="1000"/>
              </a:lnSpc>
            </a:pPr>
            <a:endParaRPr sz="1000"/>
          </a:p>
          <a:p>
            <a:pPr algn="just" marL="12700" marR="12700">
              <a:lnSpc>
                <a:spcPct val="101400"/>
              </a:lnSpc>
            </a:pPr>
            <a:r>
              <a:rPr dirty="0" smtClean="0" sz="1100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edad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Ex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2</a:t>
            </a:r>
            <a:r>
              <a:rPr dirty="0" smtClean="0" sz="1100" spc="-10">
                <a:latin typeface="Calibri"/>
                <a:cs typeface="Calibri"/>
              </a:rPr>
              <a:t>0</a:t>
            </a:r>
            <a:r>
              <a:rPr dirty="0" smtClean="0" sz="1100" spc="0">
                <a:latin typeface="Calibri"/>
                <a:cs typeface="Calibri"/>
              </a:rPr>
              <a:t>1</a:t>
            </a:r>
            <a:r>
              <a:rPr dirty="0" smtClean="0" sz="1100" spc="5">
                <a:latin typeface="Calibri"/>
                <a:cs typeface="Calibri"/>
              </a:rPr>
              <a:t>3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eg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entac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fre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vis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trar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at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0">
                <a:latin typeface="Calibri"/>
                <a:cs typeface="Calibri"/>
              </a:rPr>
              <a:t> tab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as d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ámic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400"/>
              </a:lnSpc>
              <a:spcBef>
                <a:spcPts val="5"/>
              </a:spcBef>
            </a:pPr>
            <a:endParaRPr sz="1400"/>
          </a:p>
          <a:p>
            <a:pPr algn="just" marL="12700" marR="13335">
              <a:lnSpc>
                <a:spcPct val="101699"/>
              </a:lnSpc>
            </a:pPr>
            <a:r>
              <a:rPr dirty="0" smtClean="0" sz="110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ta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1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ment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ción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s,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an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1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mentar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trar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rá</a:t>
            </a:r>
            <a:r>
              <a:rPr dirty="0" smtClean="0" sz="1100" spc="-1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los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str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ic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ec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sita.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5">
                <a:latin typeface="Calibri"/>
                <a:cs typeface="Calibri"/>
              </a:rPr>
              <a:t>á</a:t>
            </a:r>
            <a:r>
              <a:rPr dirty="0" smtClean="0" sz="1100" spc="0">
                <a:latin typeface="Calibri"/>
                <a:cs typeface="Calibri"/>
              </a:rPr>
              <a:t>s,</a:t>
            </a:r>
            <a:r>
              <a:rPr dirty="0" smtClean="0" sz="1100" spc="0">
                <a:latin typeface="Calibri"/>
                <a:cs typeface="Calibri"/>
              </a:rPr>
              <a:t> 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 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ás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fi</a:t>
            </a:r>
            <a:r>
              <a:rPr dirty="0" smtClean="0" sz="1100" spc="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tro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tab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ám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ca, </a:t>
            </a:r>
            <a:r>
              <a:rPr dirty="0" smtClean="0" sz="1100" spc="5">
                <a:latin typeface="Calibri"/>
                <a:cs typeface="Calibri"/>
              </a:rPr>
              <a:t>y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ec</a:t>
            </a:r>
            <a:r>
              <a:rPr dirty="0" smtClean="0" sz="1100" spc="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sar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rir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sta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er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á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fi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 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an 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los 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s. 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io, 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0">
                <a:latin typeface="Calibri"/>
                <a:cs typeface="Calibri"/>
              </a:rPr>
              <a:t> seg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entac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s,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 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est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j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to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tal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a.</a:t>
            </a:r>
            <a:r>
              <a:rPr dirty="0" smtClean="0" sz="1100" spc="0">
                <a:latin typeface="Calibri"/>
                <a:cs typeface="Calibri"/>
              </a:rPr>
              <a:t> Es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1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le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car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rm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to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segment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ción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ro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sar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fáci</a:t>
            </a:r>
            <a:r>
              <a:rPr dirty="0" smtClean="0" sz="1100" spc="-20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 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tr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tab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as 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ám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cas, 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ráf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ámicos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fu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9008" y="4594478"/>
            <a:ext cx="5950585" cy="31343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3728720">
              <a:lnSpc>
                <a:spcPct val="100000"/>
              </a:lnSpc>
            </a:pPr>
            <a:r>
              <a:rPr dirty="0" smtClean="0" sz="1100" spc="-5" b="1">
                <a:solidFill>
                  <a:srgbClr val="666666"/>
                </a:solidFill>
                <a:latin typeface="Segoe UI"/>
                <a:cs typeface="Segoe UI"/>
              </a:rPr>
              <a:t>V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.</a:t>
            </a:r>
            <a:r>
              <a:rPr dirty="0" smtClean="0" sz="1100" spc="140" b="1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For</a:t>
            </a:r>
            <a:r>
              <a:rPr dirty="0" smtClean="0" sz="1100" spc="-20" b="1">
                <a:solidFill>
                  <a:srgbClr val="666666"/>
                </a:solidFill>
                <a:latin typeface="Segoe UI"/>
                <a:cs typeface="Segoe UI"/>
              </a:rPr>
              <a:t>m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ato</a:t>
            </a:r>
            <a:r>
              <a:rPr dirty="0" smtClean="0" sz="1100" spc="-5" b="1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c</a:t>
            </a:r>
            <a:r>
              <a:rPr dirty="0" smtClean="0" sz="1100" spc="-5" b="1">
                <a:solidFill>
                  <a:srgbClr val="666666"/>
                </a:solidFill>
                <a:latin typeface="Segoe UI"/>
                <a:cs typeface="Segoe UI"/>
              </a:rPr>
              <a:t>o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ndic</a:t>
            </a:r>
            <a:r>
              <a:rPr dirty="0" smtClean="0" sz="1100" spc="-5" b="1">
                <a:solidFill>
                  <a:srgbClr val="666666"/>
                </a:solidFill>
                <a:latin typeface="Segoe UI"/>
                <a:cs typeface="Segoe UI"/>
              </a:rPr>
              <a:t>i</a:t>
            </a:r>
            <a:r>
              <a:rPr dirty="0" smtClean="0" sz="1100" spc="-15" b="1">
                <a:solidFill>
                  <a:srgbClr val="666666"/>
                </a:solidFill>
                <a:latin typeface="Segoe UI"/>
                <a:cs typeface="Segoe UI"/>
              </a:rPr>
              <a:t>o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nal</a:t>
            </a:r>
            <a:r>
              <a:rPr dirty="0" smtClean="0" sz="1100" spc="-10" b="1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dirty="0" smtClean="0" sz="1100" spc="-20" b="1">
                <a:solidFill>
                  <a:srgbClr val="666666"/>
                </a:solidFill>
                <a:latin typeface="Segoe UI"/>
                <a:cs typeface="Segoe UI"/>
              </a:rPr>
              <a:t>m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ejorado</a:t>
            </a:r>
            <a:endParaRPr sz="1100">
              <a:latin typeface="Segoe UI"/>
              <a:cs typeface="Segoe UI"/>
            </a:endParaRPr>
          </a:p>
          <a:p>
            <a:pPr>
              <a:lnSpc>
                <a:spcPts val="600"/>
              </a:lnSpc>
              <a:spcBef>
                <a:spcPts val="1"/>
              </a:spcBef>
            </a:pPr>
            <a:endParaRPr sz="600"/>
          </a:p>
          <a:p>
            <a:pPr>
              <a:lnSpc>
                <a:spcPts val="1000"/>
              </a:lnSpc>
            </a:pPr>
            <a:endParaRPr sz="1000"/>
          </a:p>
          <a:p>
            <a:pPr marL="20320" marR="12700">
              <a:lnSpc>
                <a:spcPct val="101400"/>
              </a:lnSpc>
            </a:pPr>
            <a:r>
              <a:rPr dirty="0" smtClean="0" sz="1100">
                <a:latin typeface="Calibri"/>
                <a:cs typeface="Calibri"/>
              </a:rPr>
              <a:t>El f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al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más f</a:t>
            </a:r>
            <a:r>
              <a:rPr dirty="0" smtClean="0" sz="1100" spc="-15">
                <a:latin typeface="Calibri"/>
                <a:cs typeface="Calibri"/>
              </a:rPr>
              <a:t>á</a:t>
            </a:r>
            <a:r>
              <a:rPr dirty="0" smtClean="0" sz="1100" spc="0">
                <a:latin typeface="Calibri"/>
                <a:cs typeface="Calibri"/>
              </a:rPr>
              <a:t>cil resa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tar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cel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ran</a:t>
            </a:r>
            <a:r>
              <a:rPr dirty="0" smtClean="0" sz="1100" spc="-20">
                <a:latin typeface="Calibri"/>
                <a:cs typeface="Calibri"/>
              </a:rPr>
              <a:t>g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cel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 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teresan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es,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enfati</a:t>
            </a:r>
            <a:r>
              <a:rPr dirty="0" smtClean="0" sz="1100" spc="-10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0">
                <a:latin typeface="Calibri"/>
                <a:cs typeface="Calibri"/>
              </a:rPr>
              <a:t> valo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su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les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vis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20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ar d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 tr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v</a:t>
            </a:r>
            <a:r>
              <a:rPr dirty="0" smtClean="0" sz="1100" spc="-10">
                <a:latin typeface="Calibri"/>
                <a:cs typeface="Calibri"/>
              </a:rPr>
              <a:t>é</a:t>
            </a:r>
            <a:r>
              <a:rPr dirty="0" smtClean="0" sz="1100" spc="0">
                <a:latin typeface="Calibri"/>
                <a:cs typeface="Calibri"/>
              </a:rPr>
              <a:t>s de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at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s, </a:t>
            </a:r>
            <a:r>
              <a:rPr dirty="0" smtClean="0" sz="1100" spc="5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calas de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lo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 y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j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s.</a:t>
            </a:r>
            <a:r>
              <a:rPr dirty="0" smtClean="0" sz="1100" spc="0">
                <a:latin typeface="Calibri"/>
                <a:cs typeface="Calibri"/>
              </a:rPr>
              <a:t> Excel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2</a:t>
            </a:r>
            <a:r>
              <a:rPr dirty="0" smtClean="0" sz="1100" spc="-10">
                <a:latin typeface="Calibri"/>
                <a:cs typeface="Calibri"/>
              </a:rPr>
              <a:t>0</a:t>
            </a:r>
            <a:r>
              <a:rPr dirty="0" smtClean="0" sz="1100" spc="-10">
                <a:latin typeface="Calibri"/>
                <a:cs typeface="Calibri"/>
              </a:rPr>
              <a:t>1</a:t>
            </a:r>
            <a:r>
              <a:rPr dirty="0" smtClean="0" sz="1100" spc="0">
                <a:latin typeface="Calibri"/>
                <a:cs typeface="Calibri"/>
              </a:rPr>
              <a:t>3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cl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y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fl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xi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ad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fo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aún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400"/>
              </a:lnSpc>
              <a:spcBef>
                <a:spcPts val="6"/>
              </a:spcBef>
            </a:pPr>
            <a:endParaRPr sz="1400"/>
          </a:p>
          <a:p>
            <a:pPr algn="just" marL="20320" marR="1141730">
              <a:lnSpc>
                <a:spcPct val="101600"/>
              </a:lnSpc>
            </a:pPr>
            <a:r>
              <a:rPr dirty="0" smtClean="0" sz="1100" spc="-5" b="1" i="1">
                <a:latin typeface="Calibri"/>
                <a:cs typeface="Calibri"/>
              </a:rPr>
              <a:t>N</a:t>
            </a:r>
            <a:r>
              <a:rPr dirty="0" smtClean="0" sz="1100" spc="5" b="1" i="1">
                <a:latin typeface="Calibri"/>
                <a:cs typeface="Calibri"/>
              </a:rPr>
              <a:t>u</a:t>
            </a:r>
            <a:r>
              <a:rPr dirty="0" smtClean="0" sz="1100" spc="0" b="1" i="1">
                <a:latin typeface="Calibri"/>
                <a:cs typeface="Calibri"/>
              </a:rPr>
              <a:t>e</a:t>
            </a:r>
            <a:r>
              <a:rPr dirty="0" smtClean="0" sz="1100" spc="-5" b="1" i="1">
                <a:latin typeface="Calibri"/>
                <a:cs typeface="Calibri"/>
              </a:rPr>
              <a:t>v</a:t>
            </a:r>
            <a:r>
              <a:rPr dirty="0" smtClean="0" sz="1100" spc="5" b="1" i="1">
                <a:latin typeface="Calibri"/>
                <a:cs typeface="Calibri"/>
              </a:rPr>
              <a:t>o</a:t>
            </a:r>
            <a:r>
              <a:rPr dirty="0" smtClean="0" sz="1100" spc="0" b="1" i="1">
                <a:latin typeface="Calibri"/>
                <a:cs typeface="Calibri"/>
              </a:rPr>
              <a:t>s</a:t>
            </a:r>
            <a:r>
              <a:rPr dirty="0" smtClean="0" sz="1100" spc="-25" b="1" i="1">
                <a:latin typeface="Calibri"/>
                <a:cs typeface="Calibri"/>
              </a:rPr>
              <a:t> </a:t>
            </a:r>
            <a:r>
              <a:rPr dirty="0" smtClean="0" sz="1100" spc="-15" b="1" i="1">
                <a:latin typeface="Calibri"/>
                <a:cs typeface="Calibri"/>
              </a:rPr>
              <a:t>c</a:t>
            </a:r>
            <a:r>
              <a:rPr dirty="0" smtClean="0" sz="1100" spc="-10" b="1" i="1">
                <a:latin typeface="Calibri"/>
                <a:cs typeface="Calibri"/>
              </a:rPr>
              <a:t>o</a:t>
            </a:r>
            <a:r>
              <a:rPr dirty="0" smtClean="0" sz="1100" spc="5" b="1" i="1">
                <a:latin typeface="Calibri"/>
                <a:cs typeface="Calibri"/>
              </a:rPr>
              <a:t>n</a:t>
            </a:r>
            <a:r>
              <a:rPr dirty="0" smtClean="0" sz="1100" spc="-10" b="1" i="1">
                <a:latin typeface="Calibri"/>
                <a:cs typeface="Calibri"/>
              </a:rPr>
              <a:t>j</a:t>
            </a:r>
            <a:r>
              <a:rPr dirty="0" smtClean="0" sz="1100" spc="-10" b="1" i="1">
                <a:latin typeface="Calibri"/>
                <a:cs typeface="Calibri"/>
              </a:rPr>
              <a:t>u</a:t>
            </a:r>
            <a:r>
              <a:rPr dirty="0" smtClean="0" sz="1100" spc="5" b="1" i="1">
                <a:latin typeface="Calibri"/>
                <a:cs typeface="Calibri"/>
              </a:rPr>
              <a:t>n</a:t>
            </a:r>
            <a:r>
              <a:rPr dirty="0" smtClean="0" sz="1100" spc="0" b="1" i="1">
                <a:latin typeface="Calibri"/>
                <a:cs typeface="Calibri"/>
              </a:rPr>
              <a:t>t</a:t>
            </a:r>
            <a:r>
              <a:rPr dirty="0" smtClean="0" sz="1100" spc="5" b="1" i="1">
                <a:latin typeface="Calibri"/>
                <a:cs typeface="Calibri"/>
              </a:rPr>
              <a:t>o</a:t>
            </a:r>
            <a:r>
              <a:rPr dirty="0" smtClean="0" sz="1100" spc="0" b="1" i="1">
                <a:latin typeface="Calibri"/>
                <a:cs typeface="Calibri"/>
              </a:rPr>
              <a:t>s</a:t>
            </a:r>
            <a:r>
              <a:rPr dirty="0" smtClean="0" sz="1100" spc="-40" b="1" i="1">
                <a:latin typeface="Calibri"/>
                <a:cs typeface="Calibri"/>
              </a:rPr>
              <a:t> </a:t>
            </a:r>
            <a:r>
              <a:rPr dirty="0" smtClean="0" sz="1100" spc="0" b="1" i="1">
                <a:latin typeface="Calibri"/>
                <a:cs typeface="Calibri"/>
              </a:rPr>
              <a:t>de</a:t>
            </a:r>
            <a:r>
              <a:rPr dirty="0" smtClean="0" sz="1100" spc="-35" b="1" i="1">
                <a:latin typeface="Calibri"/>
                <a:cs typeface="Calibri"/>
              </a:rPr>
              <a:t> </a:t>
            </a:r>
            <a:r>
              <a:rPr dirty="0" smtClean="0" sz="1100" spc="0" b="1" i="1">
                <a:latin typeface="Calibri"/>
                <a:cs typeface="Calibri"/>
              </a:rPr>
              <a:t>i</a:t>
            </a:r>
            <a:r>
              <a:rPr dirty="0" smtClean="0" sz="1100" spc="-15" b="1" i="1">
                <a:latin typeface="Calibri"/>
                <a:cs typeface="Calibri"/>
              </a:rPr>
              <a:t>c</a:t>
            </a:r>
            <a:r>
              <a:rPr dirty="0" smtClean="0" sz="1100" spc="5" b="1" i="1">
                <a:latin typeface="Calibri"/>
                <a:cs typeface="Calibri"/>
              </a:rPr>
              <a:t>o</a:t>
            </a:r>
            <a:r>
              <a:rPr dirty="0" smtClean="0" sz="1100" spc="-10" b="1" i="1">
                <a:latin typeface="Calibri"/>
                <a:cs typeface="Calibri"/>
              </a:rPr>
              <a:t>n</a:t>
            </a:r>
            <a:r>
              <a:rPr dirty="0" smtClean="0" sz="1100" spc="-10" b="1" i="1">
                <a:latin typeface="Calibri"/>
                <a:cs typeface="Calibri"/>
              </a:rPr>
              <a:t>o</a:t>
            </a:r>
            <a:r>
              <a:rPr dirty="0" smtClean="0" sz="1100" spc="0" b="1" i="1">
                <a:latin typeface="Calibri"/>
                <a:cs typeface="Calibri"/>
              </a:rPr>
              <a:t>s:   </a:t>
            </a:r>
            <a:r>
              <a:rPr dirty="0" smtClean="0" sz="1100" spc="-85" b="1" i="1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j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ico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ci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me</a:t>
            </a:r>
            <a:r>
              <a:rPr dirty="0" smtClean="0" sz="1100" spc="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vez</a:t>
            </a:r>
            <a:r>
              <a:rPr dirty="0" smtClean="0" sz="1100" spc="0">
                <a:latin typeface="Calibri"/>
                <a:cs typeface="Calibri"/>
              </a:rPr>
              <a:t> en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Office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Ex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2</a:t>
            </a:r>
            <a:r>
              <a:rPr dirty="0" smtClean="0" sz="1100" spc="0">
                <a:latin typeface="Calibri"/>
                <a:cs typeface="Calibri"/>
              </a:rPr>
              <a:t>0</a:t>
            </a:r>
            <a:r>
              <a:rPr dirty="0" smtClean="0" sz="1100" spc="-10">
                <a:latin typeface="Calibri"/>
                <a:cs typeface="Calibri"/>
              </a:rPr>
              <a:t>0</a:t>
            </a:r>
            <a:r>
              <a:rPr dirty="0" smtClean="0" sz="1100" spc="0">
                <a:latin typeface="Calibri"/>
                <a:cs typeface="Calibri"/>
              </a:rPr>
              <a:t>7,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strar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cate</a:t>
            </a:r>
            <a:r>
              <a:rPr dirty="0" smtClean="0" sz="1100" spc="-20">
                <a:latin typeface="Calibri"/>
                <a:cs typeface="Calibri"/>
              </a:rPr>
              <a:t>g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rí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ife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entes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seg</a:t>
            </a:r>
            <a:r>
              <a:rPr dirty="0" smtClean="0" sz="1100" spc="-10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ier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crit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rio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e.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j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lear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ec</a:t>
            </a:r>
            <a:r>
              <a:rPr dirty="0" smtClean="0" sz="1100" spc="-1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 verde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acia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rese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tar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alo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5">
                <a:latin typeface="Calibri"/>
                <a:cs typeface="Calibri"/>
              </a:rPr>
              <a:t>á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s,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flecha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mar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0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ela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eprese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tar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valo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-5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ed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</a:t>
            </a:r>
            <a:r>
              <a:rPr dirty="0" smtClean="0" sz="1100" spc="-7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flecha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ja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cia </a:t>
            </a:r>
            <a:r>
              <a:rPr dirty="0" smtClean="0" sz="1100" spc="-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j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0">
                <a:latin typeface="Calibri"/>
                <a:cs typeface="Calibri"/>
              </a:rPr>
              <a:t> rep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tar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más b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jos.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400"/>
              </a:lnSpc>
              <a:spcBef>
                <a:spcPts val="2"/>
              </a:spcBef>
            </a:pPr>
            <a:endParaRPr sz="1400"/>
          </a:p>
          <a:p>
            <a:pPr algn="just" marL="20320" marR="1142365">
              <a:lnSpc>
                <a:spcPct val="101899"/>
              </a:lnSpc>
            </a:pPr>
            <a:r>
              <a:rPr dirty="0" smtClean="0" sz="1100">
                <a:latin typeface="Calibri"/>
                <a:cs typeface="Calibri"/>
              </a:rPr>
              <a:t>En 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Excel 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2</a:t>
            </a:r>
            <a:r>
              <a:rPr dirty="0" smtClean="0" sz="1100" spc="0">
                <a:latin typeface="Calibri"/>
                <a:cs typeface="Calibri"/>
              </a:rPr>
              <a:t>0</a:t>
            </a:r>
            <a:r>
              <a:rPr dirty="0" smtClean="0" sz="1100" spc="-10">
                <a:latin typeface="Calibri"/>
                <a:cs typeface="Calibri"/>
              </a:rPr>
              <a:t>1</a:t>
            </a:r>
            <a:r>
              <a:rPr dirty="0" smtClean="0" sz="1100" spc="5">
                <a:latin typeface="Calibri"/>
                <a:cs typeface="Calibri"/>
              </a:rPr>
              <a:t>3</a:t>
            </a:r>
            <a:r>
              <a:rPr dirty="0" smtClean="0" sz="1100" spc="0">
                <a:latin typeface="Calibri"/>
                <a:cs typeface="Calibri"/>
              </a:rPr>
              <a:t>, 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ene 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cce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más 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j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ico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s, 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cl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ri</a:t>
            </a:r>
            <a:r>
              <a:rPr dirty="0" smtClean="0" sz="1100" spc="-5">
                <a:latin typeface="Calibri"/>
                <a:cs typeface="Calibri"/>
              </a:rPr>
              <a:t>á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lo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0">
                <a:latin typeface="Calibri"/>
                <a:cs typeface="Calibri"/>
              </a:rPr>
              <a:t> estrell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ros. 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2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ién 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 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eden 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mezcl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  y 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ir 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20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ist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j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tar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más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15">
                <a:latin typeface="Calibri"/>
                <a:cs typeface="Calibri"/>
              </a:rPr>
              <a:t>á</a:t>
            </a:r>
            <a:r>
              <a:rPr dirty="0" smtClean="0" sz="1100" spc="0">
                <a:latin typeface="Calibri"/>
                <a:cs typeface="Calibri"/>
              </a:rPr>
              <a:t>cilm</a:t>
            </a:r>
            <a:r>
              <a:rPr dirty="0" smtClean="0" sz="1100" spc="5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vi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ta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(por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j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eg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 m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strar ú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ic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 los i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de los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val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res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cia ele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y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mitir a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 los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res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bajos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 in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-5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ed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s).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6627" y="8190260"/>
            <a:ext cx="6177915" cy="7029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2700">
              <a:lnSpc>
                <a:spcPct val="101800"/>
              </a:lnSpc>
            </a:pPr>
            <a:r>
              <a:rPr dirty="0" smtClean="0" sz="1100" spc="-5" b="1" i="1">
                <a:latin typeface="Calibri"/>
                <a:cs typeface="Calibri"/>
              </a:rPr>
              <a:t>M</a:t>
            </a:r>
            <a:r>
              <a:rPr dirty="0" smtClean="0" sz="1100" spc="0" b="1" i="1">
                <a:latin typeface="Calibri"/>
                <a:cs typeface="Calibri"/>
              </a:rPr>
              <a:t>ás</a:t>
            </a:r>
            <a:r>
              <a:rPr dirty="0" smtClean="0" sz="1100" spc="10" b="1" i="1">
                <a:latin typeface="Calibri"/>
                <a:cs typeface="Calibri"/>
              </a:rPr>
              <a:t> </a:t>
            </a:r>
            <a:r>
              <a:rPr dirty="0" smtClean="0" sz="1100" spc="-10" b="1" i="1">
                <a:latin typeface="Calibri"/>
                <a:cs typeface="Calibri"/>
              </a:rPr>
              <a:t>o</a:t>
            </a:r>
            <a:r>
              <a:rPr dirty="0" smtClean="0" sz="1100" spc="0" b="1" i="1">
                <a:latin typeface="Calibri"/>
                <a:cs typeface="Calibri"/>
              </a:rPr>
              <a:t>pc</a:t>
            </a:r>
            <a:r>
              <a:rPr dirty="0" smtClean="0" sz="1100" spc="-10" b="1" i="1">
                <a:latin typeface="Calibri"/>
                <a:cs typeface="Calibri"/>
              </a:rPr>
              <a:t>i</a:t>
            </a:r>
            <a:r>
              <a:rPr dirty="0" smtClean="0" sz="1100" spc="-10" b="1" i="1">
                <a:latin typeface="Calibri"/>
                <a:cs typeface="Calibri"/>
              </a:rPr>
              <a:t>o</a:t>
            </a:r>
            <a:r>
              <a:rPr dirty="0" smtClean="0" sz="1100" spc="5" b="1" i="1">
                <a:latin typeface="Calibri"/>
                <a:cs typeface="Calibri"/>
              </a:rPr>
              <a:t>n</a:t>
            </a:r>
            <a:r>
              <a:rPr dirty="0" smtClean="0" sz="1100" spc="0" b="1" i="1">
                <a:latin typeface="Calibri"/>
                <a:cs typeface="Calibri"/>
              </a:rPr>
              <a:t>es</a:t>
            </a:r>
            <a:r>
              <a:rPr dirty="0" smtClean="0" sz="1100" spc="5" b="1" i="1">
                <a:latin typeface="Calibri"/>
                <a:cs typeface="Calibri"/>
              </a:rPr>
              <a:t> </a:t>
            </a:r>
            <a:r>
              <a:rPr dirty="0" smtClean="0" sz="1100" spc="-10" b="1" i="1">
                <a:latin typeface="Calibri"/>
                <a:cs typeface="Calibri"/>
              </a:rPr>
              <a:t>p</a:t>
            </a:r>
            <a:r>
              <a:rPr dirty="0" smtClean="0" sz="1100" spc="0" b="1" i="1">
                <a:latin typeface="Calibri"/>
                <a:cs typeface="Calibri"/>
              </a:rPr>
              <a:t>a</a:t>
            </a:r>
            <a:r>
              <a:rPr dirty="0" smtClean="0" sz="1100" spc="-5" b="1" i="1">
                <a:latin typeface="Calibri"/>
                <a:cs typeface="Calibri"/>
              </a:rPr>
              <a:t>r</a:t>
            </a:r>
            <a:r>
              <a:rPr dirty="0" smtClean="0" sz="1100" spc="0" b="1" i="1">
                <a:latin typeface="Calibri"/>
                <a:cs typeface="Calibri"/>
              </a:rPr>
              <a:t>a</a:t>
            </a:r>
            <a:r>
              <a:rPr dirty="0" smtClean="0" sz="1100" spc="15" b="1" i="1">
                <a:latin typeface="Calibri"/>
                <a:cs typeface="Calibri"/>
              </a:rPr>
              <a:t> </a:t>
            </a:r>
            <a:r>
              <a:rPr dirty="0" smtClean="0" sz="1100" spc="-10" b="1" i="1">
                <a:latin typeface="Calibri"/>
                <a:cs typeface="Calibri"/>
              </a:rPr>
              <a:t>l</a:t>
            </a:r>
            <a:r>
              <a:rPr dirty="0" smtClean="0" sz="1100" spc="0" b="1" i="1">
                <a:latin typeface="Calibri"/>
                <a:cs typeface="Calibri"/>
              </a:rPr>
              <a:t>as</a:t>
            </a:r>
            <a:r>
              <a:rPr dirty="0" smtClean="0" sz="1100" spc="10" b="1" i="1">
                <a:latin typeface="Calibri"/>
                <a:cs typeface="Calibri"/>
              </a:rPr>
              <a:t> </a:t>
            </a:r>
            <a:r>
              <a:rPr dirty="0" smtClean="0" sz="1100" spc="-10" b="1" i="1">
                <a:latin typeface="Calibri"/>
                <a:cs typeface="Calibri"/>
              </a:rPr>
              <a:t>b</a:t>
            </a:r>
            <a:r>
              <a:rPr dirty="0" smtClean="0" sz="1100" spc="0" b="1" i="1">
                <a:latin typeface="Calibri"/>
                <a:cs typeface="Calibri"/>
              </a:rPr>
              <a:t>a</a:t>
            </a:r>
            <a:r>
              <a:rPr dirty="0" smtClean="0" sz="1100" spc="-20" b="1" i="1">
                <a:latin typeface="Calibri"/>
                <a:cs typeface="Calibri"/>
              </a:rPr>
              <a:t>r</a:t>
            </a:r>
            <a:r>
              <a:rPr dirty="0" smtClean="0" sz="1100" spc="-5" b="1" i="1">
                <a:latin typeface="Calibri"/>
                <a:cs typeface="Calibri"/>
              </a:rPr>
              <a:t>r</a:t>
            </a:r>
            <a:r>
              <a:rPr dirty="0" smtClean="0" sz="1100" spc="0" b="1" i="1">
                <a:latin typeface="Calibri"/>
                <a:cs typeface="Calibri"/>
              </a:rPr>
              <a:t>as</a:t>
            </a:r>
            <a:r>
              <a:rPr dirty="0" smtClean="0" sz="1100" spc="25" b="1" i="1">
                <a:latin typeface="Calibri"/>
                <a:cs typeface="Calibri"/>
              </a:rPr>
              <a:t> </a:t>
            </a:r>
            <a:r>
              <a:rPr dirty="0" smtClean="0" sz="1100" spc="0" b="1" i="1">
                <a:latin typeface="Calibri"/>
                <a:cs typeface="Calibri"/>
              </a:rPr>
              <a:t>de</a:t>
            </a:r>
            <a:r>
              <a:rPr dirty="0" smtClean="0" sz="1100" spc="10" b="1" i="1">
                <a:latin typeface="Calibri"/>
                <a:cs typeface="Calibri"/>
              </a:rPr>
              <a:t> </a:t>
            </a:r>
            <a:r>
              <a:rPr dirty="0" smtClean="0" sz="1100" spc="-10" b="1" i="1">
                <a:latin typeface="Calibri"/>
                <a:cs typeface="Calibri"/>
              </a:rPr>
              <a:t>d</a:t>
            </a:r>
            <a:r>
              <a:rPr dirty="0" smtClean="0" sz="1100" spc="0" b="1" i="1">
                <a:latin typeface="Calibri"/>
                <a:cs typeface="Calibri"/>
              </a:rPr>
              <a:t>a</a:t>
            </a:r>
            <a:r>
              <a:rPr dirty="0" smtClean="0" sz="1100" spc="-15" b="1" i="1">
                <a:latin typeface="Calibri"/>
                <a:cs typeface="Calibri"/>
              </a:rPr>
              <a:t>t</a:t>
            </a:r>
            <a:r>
              <a:rPr dirty="0" smtClean="0" sz="1100" spc="5" b="1" i="1">
                <a:latin typeface="Calibri"/>
                <a:cs typeface="Calibri"/>
              </a:rPr>
              <a:t>o</a:t>
            </a:r>
            <a:r>
              <a:rPr dirty="0" smtClean="0" sz="1100" spc="0" b="1" i="1">
                <a:latin typeface="Calibri"/>
                <a:cs typeface="Calibri"/>
              </a:rPr>
              <a:t>s:   </a:t>
            </a:r>
            <a:r>
              <a:rPr dirty="0" smtClean="0" sz="1100" spc="55" b="1" i="1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Excel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2</a:t>
            </a:r>
            <a:r>
              <a:rPr dirty="0" smtClean="0" sz="1100" spc="-10">
                <a:latin typeface="Calibri"/>
                <a:cs typeface="Calibri"/>
              </a:rPr>
              <a:t>0</a:t>
            </a:r>
            <a:r>
              <a:rPr dirty="0" smtClean="0" sz="1100" spc="0">
                <a:latin typeface="Calibri"/>
                <a:cs typeface="Calibri"/>
              </a:rPr>
              <a:t>13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cl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ye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for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s.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car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b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relle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stab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irecc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erec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ier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a,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ier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erec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ás,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valo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egat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a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arecen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el la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eje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valo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sit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v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, tal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ra a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í.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4009644" y="1469136"/>
            <a:ext cx="3080004" cy="22966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5620511" y="5335523"/>
            <a:ext cx="1097280" cy="231190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71442" y="506476"/>
            <a:ext cx="222377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TUT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AL 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CRO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2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50965" y="449580"/>
            <a:ext cx="922019" cy="65531"/>
          </a:xfrm>
          <a:custGeom>
            <a:avLst/>
            <a:gdLst/>
            <a:ahLst/>
            <a:cxnLst/>
            <a:rect l="l" t="t" r="r" b="b"/>
            <a:pathLst>
              <a:path w="922019" h="65531">
                <a:moveTo>
                  <a:pt x="0" y="65531"/>
                </a:moveTo>
                <a:lnTo>
                  <a:pt x="922019" y="65531"/>
                </a:lnTo>
                <a:lnTo>
                  <a:pt x="922019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5950965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804406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5950965" y="685800"/>
            <a:ext cx="922019" cy="65531"/>
          </a:xfrm>
          <a:custGeom>
            <a:avLst/>
            <a:gdLst/>
            <a:ahLst/>
            <a:cxnLst/>
            <a:rect l="l" t="t" r="r" b="b"/>
            <a:pathLst>
              <a:path w="922019" h="65531">
                <a:moveTo>
                  <a:pt x="0" y="65531"/>
                </a:moveTo>
                <a:lnTo>
                  <a:pt x="922019" y="65531"/>
                </a:lnTo>
                <a:lnTo>
                  <a:pt x="922019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6019546" y="515112"/>
            <a:ext cx="784859" cy="170688"/>
          </a:xfrm>
          <a:custGeom>
            <a:avLst/>
            <a:gdLst/>
            <a:ahLst/>
            <a:cxnLst/>
            <a:rect l="l" t="t" r="r" b="b"/>
            <a:pathLst>
              <a:path w="784859" h="170688">
                <a:moveTo>
                  <a:pt x="0" y="170688"/>
                </a:moveTo>
                <a:lnTo>
                  <a:pt x="784859" y="170688"/>
                </a:lnTo>
                <a:lnTo>
                  <a:pt x="78485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721602" y="506476"/>
            <a:ext cx="9652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6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9327" y="9171888"/>
            <a:ext cx="6153531" cy="0"/>
          </a:xfrm>
          <a:custGeom>
            <a:avLst/>
            <a:gdLst/>
            <a:ahLst/>
            <a:cxnLst/>
            <a:rect l="l" t="t" r="r" b="b"/>
            <a:pathLst>
              <a:path w="6153531" h="0">
                <a:moveTo>
                  <a:pt x="0" y="0"/>
                </a:moveTo>
                <a:lnTo>
                  <a:pt x="6153531" y="0"/>
                </a:lnTo>
              </a:path>
            </a:pathLst>
          </a:custGeom>
          <a:ln w="393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355852" y="9190938"/>
            <a:ext cx="0" cy="248412"/>
          </a:xfrm>
          <a:custGeom>
            <a:avLst/>
            <a:gdLst/>
            <a:ahLst/>
            <a:cxnLst/>
            <a:rect l="l" t="t" r="r" b="b"/>
            <a:pathLst>
              <a:path w="0" h="248411">
                <a:moveTo>
                  <a:pt x="0" y="0"/>
                </a:moveTo>
                <a:lnTo>
                  <a:pt x="0" y="248411"/>
                </a:lnTo>
              </a:path>
            </a:pathLst>
          </a:custGeom>
          <a:ln w="39370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78027" y="2829001"/>
            <a:ext cx="6409055" cy="33343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241300" marR="153035">
              <a:lnSpc>
                <a:spcPct val="102000"/>
              </a:lnSpc>
              <a:tabLst>
                <a:tab pos="1225550" algn="l"/>
              </a:tabLst>
            </a:pPr>
            <a:r>
              <a:rPr dirty="0" smtClean="0" sz="1100" spc="5" b="1" i="1">
                <a:latin typeface="Calibri"/>
                <a:cs typeface="Calibri"/>
              </a:rPr>
              <a:t>O</a:t>
            </a:r>
            <a:r>
              <a:rPr dirty="0" smtClean="0" sz="1100" spc="0" b="1" i="1">
                <a:latin typeface="Calibri"/>
                <a:cs typeface="Calibri"/>
              </a:rPr>
              <a:t>t</a:t>
            </a:r>
            <a:r>
              <a:rPr dirty="0" smtClean="0" sz="1100" spc="-5" b="1" i="1">
                <a:latin typeface="Calibri"/>
                <a:cs typeface="Calibri"/>
              </a:rPr>
              <a:t>r</a:t>
            </a:r>
            <a:r>
              <a:rPr dirty="0" smtClean="0" sz="1100" spc="0" b="1" i="1">
                <a:latin typeface="Calibri"/>
                <a:cs typeface="Calibri"/>
              </a:rPr>
              <a:t>as</a:t>
            </a:r>
            <a:r>
              <a:rPr dirty="0" smtClean="0" sz="1100" spc="-15" b="1" i="1">
                <a:latin typeface="Calibri"/>
                <a:cs typeface="Calibri"/>
              </a:rPr>
              <a:t> </a:t>
            </a:r>
            <a:r>
              <a:rPr dirty="0" smtClean="0" sz="1100" spc="0" b="1" i="1">
                <a:latin typeface="Calibri"/>
                <a:cs typeface="Calibri"/>
              </a:rPr>
              <a:t>me</a:t>
            </a:r>
            <a:r>
              <a:rPr dirty="0" smtClean="0" sz="1100" spc="-10" b="1" i="1">
                <a:latin typeface="Calibri"/>
                <a:cs typeface="Calibri"/>
              </a:rPr>
              <a:t>j</a:t>
            </a:r>
            <a:r>
              <a:rPr dirty="0" smtClean="0" sz="1100" spc="5" b="1" i="1">
                <a:latin typeface="Calibri"/>
                <a:cs typeface="Calibri"/>
              </a:rPr>
              <a:t>o</a:t>
            </a:r>
            <a:r>
              <a:rPr dirty="0" smtClean="0" sz="1100" spc="-5" b="1" i="1">
                <a:latin typeface="Calibri"/>
                <a:cs typeface="Calibri"/>
              </a:rPr>
              <a:t>r</a:t>
            </a:r>
            <a:r>
              <a:rPr dirty="0" smtClean="0" sz="1100" spc="0" b="1" i="1">
                <a:latin typeface="Calibri"/>
                <a:cs typeface="Calibri"/>
              </a:rPr>
              <a:t>a</a:t>
            </a:r>
            <a:r>
              <a:rPr dirty="0" smtClean="0" sz="1100" spc="-15" b="1" i="1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:	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 esp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cif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cr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ter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 las re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icio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ales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s,</a:t>
            </a:r>
            <a:r>
              <a:rPr dirty="0" smtClean="0" sz="1100" spc="0">
                <a:latin typeface="Calibri"/>
                <a:cs typeface="Calibri"/>
              </a:rPr>
              <a:t> a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ra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 posi</a:t>
            </a:r>
            <a:r>
              <a:rPr dirty="0" smtClean="0" sz="1100" spc="-10">
                <a:latin typeface="Calibri"/>
                <a:cs typeface="Calibri"/>
              </a:rPr>
              <a:t>b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acer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renc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a 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val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res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tras </a:t>
            </a:r>
            <a:r>
              <a:rPr dirty="0" smtClean="0" sz="1100" spc="-15">
                <a:latin typeface="Calibri"/>
                <a:cs typeface="Calibri"/>
              </a:rPr>
              <a:t>h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jas 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cálc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dent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 l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ro.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550"/>
              </a:lnSpc>
              <a:spcBef>
                <a:spcPts val="21"/>
              </a:spcBef>
            </a:pPr>
            <a:endParaRPr sz="550"/>
          </a:p>
          <a:p>
            <a:pPr>
              <a:lnSpc>
                <a:spcPts val="1000"/>
              </a:lnSpc>
            </a:pPr>
            <a:endParaRPr sz="1000"/>
          </a:p>
          <a:p>
            <a:pPr marL="233679">
              <a:lnSpc>
                <a:spcPct val="100000"/>
              </a:lnSpc>
            </a:pPr>
            <a:r>
              <a:rPr dirty="0" smtClean="0" sz="1100" spc="-5" b="1">
                <a:solidFill>
                  <a:srgbClr val="666666"/>
                </a:solidFill>
                <a:latin typeface="Segoe UI"/>
                <a:cs typeface="Segoe UI"/>
              </a:rPr>
              <a:t>V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I.</a:t>
            </a:r>
            <a:r>
              <a:rPr dirty="0" smtClean="0" sz="1100" spc="-210" b="1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Mejo</a:t>
            </a:r>
            <a:r>
              <a:rPr dirty="0" smtClean="0" sz="1100" spc="-10" b="1">
                <a:solidFill>
                  <a:srgbClr val="666666"/>
                </a:solidFill>
                <a:latin typeface="Segoe UI"/>
                <a:cs typeface="Segoe UI"/>
              </a:rPr>
              <a:t>r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a en </a:t>
            </a:r>
            <a:r>
              <a:rPr dirty="0" smtClean="0" sz="1100" spc="-15" b="1">
                <a:solidFill>
                  <a:srgbClr val="666666"/>
                </a:solidFill>
                <a:latin typeface="Segoe UI"/>
                <a:cs typeface="Segoe UI"/>
              </a:rPr>
              <a:t>l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a p</a:t>
            </a:r>
            <a:r>
              <a:rPr dirty="0" smtClean="0" sz="1100" spc="-10" b="1">
                <a:solidFill>
                  <a:srgbClr val="666666"/>
                </a:solidFill>
                <a:latin typeface="Segoe UI"/>
                <a:cs typeface="Segoe UI"/>
              </a:rPr>
              <a:t>r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eci</a:t>
            </a:r>
            <a:r>
              <a:rPr dirty="0" smtClean="0" sz="1100" spc="-10" b="1">
                <a:solidFill>
                  <a:srgbClr val="666666"/>
                </a:solidFill>
                <a:latin typeface="Segoe UI"/>
                <a:cs typeface="Segoe UI"/>
              </a:rPr>
              <a:t>s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i</a:t>
            </a:r>
            <a:r>
              <a:rPr dirty="0" smtClean="0" sz="1100" spc="-5" b="1">
                <a:solidFill>
                  <a:srgbClr val="666666"/>
                </a:solidFill>
                <a:latin typeface="Segoe UI"/>
                <a:cs typeface="Segoe UI"/>
              </a:rPr>
              <a:t>ó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n de</a:t>
            </a:r>
            <a:r>
              <a:rPr dirty="0" smtClean="0" sz="1100" spc="-5" b="1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las</a:t>
            </a:r>
            <a:r>
              <a:rPr dirty="0" smtClean="0" sz="1100" spc="-10" b="1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func</a:t>
            </a:r>
            <a:r>
              <a:rPr dirty="0" smtClean="0" sz="1100" spc="-5" b="1">
                <a:solidFill>
                  <a:srgbClr val="666666"/>
                </a:solidFill>
                <a:latin typeface="Segoe UI"/>
                <a:cs typeface="Segoe UI"/>
              </a:rPr>
              <a:t>i</a:t>
            </a:r>
            <a:r>
              <a:rPr dirty="0" smtClean="0" sz="1100" spc="-15" b="1">
                <a:solidFill>
                  <a:srgbClr val="666666"/>
                </a:solidFill>
                <a:latin typeface="Segoe UI"/>
                <a:cs typeface="Segoe UI"/>
              </a:rPr>
              <a:t>o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nes</a:t>
            </a:r>
            <a:endParaRPr sz="1100">
              <a:latin typeface="Segoe UI"/>
              <a:cs typeface="Segoe UI"/>
            </a:endParaRPr>
          </a:p>
          <a:p>
            <a:pPr>
              <a:lnSpc>
                <a:spcPts val="550"/>
              </a:lnSpc>
              <a:spcBef>
                <a:spcPts val="46"/>
              </a:spcBef>
            </a:pPr>
            <a:endParaRPr sz="550"/>
          </a:p>
          <a:p>
            <a:pPr>
              <a:lnSpc>
                <a:spcPts val="1000"/>
              </a:lnSpc>
            </a:pPr>
            <a:endParaRPr sz="1000"/>
          </a:p>
          <a:p>
            <a:pPr marL="241300" marR="198755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En resp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a a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ment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rios 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é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ic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s, cie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tíficas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ería, E</a:t>
            </a:r>
            <a:r>
              <a:rPr dirty="0" smtClean="0" sz="1100" spc="-10">
                <a:latin typeface="Calibri"/>
                <a:cs typeface="Calibri"/>
              </a:rPr>
              <a:t>x</a:t>
            </a:r>
            <a:r>
              <a:rPr dirty="0" smtClean="0" sz="1100" spc="0">
                <a:latin typeface="Calibri"/>
                <a:cs typeface="Calibri"/>
              </a:rPr>
              <a:t>cel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2</a:t>
            </a:r>
            <a:r>
              <a:rPr dirty="0" smtClean="0" sz="1100" spc="-10">
                <a:latin typeface="Calibri"/>
                <a:cs typeface="Calibri"/>
              </a:rPr>
              <a:t>0</a:t>
            </a:r>
            <a:r>
              <a:rPr dirty="0" smtClean="0" sz="1100" spc="0">
                <a:latin typeface="Calibri"/>
                <a:cs typeface="Calibri"/>
              </a:rPr>
              <a:t>13</a:t>
            </a:r>
            <a:r>
              <a:rPr dirty="0" smtClean="0" sz="1100" spc="0">
                <a:latin typeface="Calibri"/>
                <a:cs typeface="Calibri"/>
              </a:rPr>
              <a:t> 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ahora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un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j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ísticas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más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exa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tas,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entre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as f</a:t>
            </a:r>
            <a:r>
              <a:rPr dirty="0" smtClean="0" sz="1100" spc="-1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es.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én se ha</a:t>
            </a:r>
            <a:r>
              <a:rPr dirty="0" smtClean="0" sz="1100" spc="0">
                <a:latin typeface="Calibri"/>
                <a:cs typeface="Calibri"/>
              </a:rPr>
              <a:t> ca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ia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re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termi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fu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xis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entes para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cri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ej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su f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92"/>
              </a:spcBef>
            </a:pPr>
            <a:endParaRPr sz="1300"/>
          </a:p>
          <a:p>
            <a:pPr marL="12700" marR="293370">
              <a:lnSpc>
                <a:spcPct val="101800"/>
              </a:lnSpc>
            </a:pPr>
            <a:r>
              <a:rPr dirty="0" smtClean="0" sz="1100" spc="-5" b="1" i="1">
                <a:latin typeface="Calibri"/>
                <a:cs typeface="Calibri"/>
              </a:rPr>
              <a:t>M</a:t>
            </a:r>
            <a:r>
              <a:rPr dirty="0" smtClean="0" sz="1100" spc="0" b="1" i="1">
                <a:latin typeface="Calibri"/>
                <a:cs typeface="Calibri"/>
              </a:rPr>
              <a:t>ej</a:t>
            </a:r>
            <a:r>
              <a:rPr dirty="0" smtClean="0" sz="1100" spc="5" b="1" i="1">
                <a:latin typeface="Calibri"/>
                <a:cs typeface="Calibri"/>
              </a:rPr>
              <a:t>o</a:t>
            </a:r>
            <a:r>
              <a:rPr dirty="0" smtClean="0" sz="1100" spc="-5" b="1" i="1">
                <a:latin typeface="Calibri"/>
                <a:cs typeface="Calibri"/>
              </a:rPr>
              <a:t>r</a:t>
            </a:r>
            <a:r>
              <a:rPr dirty="0" smtClean="0" sz="1100" spc="0" b="1" i="1">
                <a:latin typeface="Calibri"/>
                <a:cs typeface="Calibri"/>
              </a:rPr>
              <a:t>as</a:t>
            </a:r>
            <a:r>
              <a:rPr dirty="0" smtClean="0" sz="1100" spc="-15" b="1" i="1">
                <a:latin typeface="Calibri"/>
                <a:cs typeface="Calibri"/>
              </a:rPr>
              <a:t> </a:t>
            </a:r>
            <a:r>
              <a:rPr dirty="0" smtClean="0" sz="1100" spc="0" b="1" i="1">
                <a:latin typeface="Calibri"/>
                <a:cs typeface="Calibri"/>
              </a:rPr>
              <a:t>en</a:t>
            </a:r>
            <a:r>
              <a:rPr dirty="0" smtClean="0" sz="1100" spc="-5" b="1" i="1">
                <a:latin typeface="Calibri"/>
                <a:cs typeface="Calibri"/>
              </a:rPr>
              <a:t> </a:t>
            </a:r>
            <a:r>
              <a:rPr dirty="0" smtClean="0" sz="1100" spc="-10" b="1" i="1">
                <a:latin typeface="Calibri"/>
                <a:cs typeface="Calibri"/>
              </a:rPr>
              <a:t>l</a:t>
            </a:r>
            <a:r>
              <a:rPr dirty="0" smtClean="0" sz="1100" spc="0" b="1" i="1">
                <a:latin typeface="Calibri"/>
                <a:cs typeface="Calibri"/>
              </a:rPr>
              <a:t>a</a:t>
            </a:r>
            <a:r>
              <a:rPr dirty="0" smtClean="0" sz="1100" spc="5" b="1" i="1">
                <a:latin typeface="Calibri"/>
                <a:cs typeface="Calibri"/>
              </a:rPr>
              <a:t> </a:t>
            </a:r>
            <a:r>
              <a:rPr dirty="0" smtClean="0" sz="1100" spc="0" b="1" i="1">
                <a:latin typeface="Calibri"/>
                <a:cs typeface="Calibri"/>
              </a:rPr>
              <a:t>ex</a:t>
            </a:r>
            <a:r>
              <a:rPr dirty="0" smtClean="0" sz="1100" spc="-10" b="1" i="1">
                <a:latin typeface="Calibri"/>
                <a:cs typeface="Calibri"/>
              </a:rPr>
              <a:t>a</a:t>
            </a:r>
            <a:r>
              <a:rPr dirty="0" smtClean="0" sz="1100" spc="0" b="1" i="1">
                <a:latin typeface="Calibri"/>
                <a:cs typeface="Calibri"/>
              </a:rPr>
              <a:t>ct</a:t>
            </a:r>
            <a:r>
              <a:rPr dirty="0" smtClean="0" sz="1100" spc="5" b="1" i="1">
                <a:latin typeface="Calibri"/>
                <a:cs typeface="Calibri"/>
              </a:rPr>
              <a:t>i</a:t>
            </a:r>
            <a:r>
              <a:rPr dirty="0" smtClean="0" sz="1100" spc="-15" b="1" i="1">
                <a:latin typeface="Calibri"/>
                <a:cs typeface="Calibri"/>
              </a:rPr>
              <a:t>t</a:t>
            </a:r>
            <a:r>
              <a:rPr dirty="0" smtClean="0" sz="1100" spc="-10" b="1" i="1">
                <a:latin typeface="Calibri"/>
                <a:cs typeface="Calibri"/>
              </a:rPr>
              <a:t>u</a:t>
            </a:r>
            <a:r>
              <a:rPr dirty="0" smtClean="0" sz="1100" spc="10" b="1" i="1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:   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 han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ej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 la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xactit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2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j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xc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 2</a:t>
            </a:r>
            <a:r>
              <a:rPr dirty="0" smtClean="0" sz="1100" spc="-10">
                <a:latin typeface="Calibri"/>
                <a:cs typeface="Calibri"/>
              </a:rPr>
              <a:t>0</a:t>
            </a:r>
            <a:r>
              <a:rPr dirty="0" smtClean="0" sz="1100" spc="0">
                <a:latin typeface="Calibri"/>
                <a:cs typeface="Calibri"/>
              </a:rPr>
              <a:t>13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ve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resu</a:t>
            </a:r>
            <a:r>
              <a:rPr dirty="0" smtClean="0" sz="1100" spc="-10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ta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más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exa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para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 di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tr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cio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chi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 b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ta.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400"/>
              </a:lnSpc>
              <a:spcBef>
                <a:spcPts val="5"/>
              </a:spcBef>
            </a:pPr>
            <a:endParaRPr sz="1400"/>
          </a:p>
          <a:p>
            <a:pPr algn="just" marL="12700" marR="12700">
              <a:lnSpc>
                <a:spcPct val="101699"/>
              </a:lnSpc>
            </a:pPr>
            <a:r>
              <a:rPr dirty="0" smtClean="0" sz="1100" b="1" i="1">
                <a:latin typeface="Calibri"/>
                <a:cs typeface="Calibri"/>
              </a:rPr>
              <a:t>Fu</a:t>
            </a:r>
            <a:r>
              <a:rPr dirty="0" smtClean="0" sz="1100" spc="-10" b="1" i="1">
                <a:latin typeface="Calibri"/>
                <a:cs typeface="Calibri"/>
              </a:rPr>
              <a:t>n</a:t>
            </a:r>
            <a:r>
              <a:rPr dirty="0" smtClean="0" sz="1100" spc="0" b="1" i="1">
                <a:latin typeface="Calibri"/>
                <a:cs typeface="Calibri"/>
              </a:rPr>
              <a:t>c</a:t>
            </a:r>
            <a:r>
              <a:rPr dirty="0" smtClean="0" sz="1100" spc="-10" b="1" i="1">
                <a:latin typeface="Calibri"/>
                <a:cs typeface="Calibri"/>
              </a:rPr>
              <a:t>i</a:t>
            </a:r>
            <a:r>
              <a:rPr dirty="0" smtClean="0" sz="1100" spc="5" b="1" i="1">
                <a:latin typeface="Calibri"/>
                <a:cs typeface="Calibri"/>
              </a:rPr>
              <a:t>o</a:t>
            </a:r>
            <a:r>
              <a:rPr dirty="0" smtClean="0" sz="1100" spc="5" b="1" i="1">
                <a:latin typeface="Calibri"/>
                <a:cs typeface="Calibri"/>
              </a:rPr>
              <a:t>n</a:t>
            </a:r>
            <a:r>
              <a:rPr dirty="0" smtClean="0" sz="1100" spc="0" b="1" i="1">
                <a:latin typeface="Calibri"/>
                <a:cs typeface="Calibri"/>
              </a:rPr>
              <a:t>es </a:t>
            </a:r>
            <a:r>
              <a:rPr dirty="0" smtClean="0" sz="1100" spc="-85" b="1" i="1">
                <a:latin typeface="Calibri"/>
                <a:cs typeface="Calibri"/>
              </a:rPr>
              <a:t> </a:t>
            </a:r>
            <a:r>
              <a:rPr dirty="0" smtClean="0" sz="1100" spc="-15" b="1" i="1">
                <a:latin typeface="Calibri"/>
                <a:cs typeface="Calibri"/>
              </a:rPr>
              <a:t>m</a:t>
            </a:r>
            <a:r>
              <a:rPr dirty="0" smtClean="0" sz="1100" spc="0" b="1" i="1">
                <a:latin typeface="Calibri"/>
                <a:cs typeface="Calibri"/>
              </a:rPr>
              <a:t>ás </a:t>
            </a:r>
            <a:r>
              <a:rPr dirty="0" smtClean="0" sz="1100" spc="-85" b="1" i="1">
                <a:latin typeface="Calibri"/>
                <a:cs typeface="Calibri"/>
              </a:rPr>
              <a:t> </a:t>
            </a:r>
            <a:r>
              <a:rPr dirty="0" smtClean="0" sz="1100" spc="0" b="1" i="1">
                <a:latin typeface="Calibri"/>
                <a:cs typeface="Calibri"/>
              </a:rPr>
              <a:t>c</a:t>
            </a:r>
            <a:r>
              <a:rPr dirty="0" smtClean="0" sz="1100" spc="-5" b="1" i="1">
                <a:latin typeface="Calibri"/>
                <a:cs typeface="Calibri"/>
              </a:rPr>
              <a:t>o</a:t>
            </a:r>
            <a:r>
              <a:rPr dirty="0" smtClean="0" sz="1100" spc="5" b="1" i="1">
                <a:latin typeface="Calibri"/>
                <a:cs typeface="Calibri"/>
              </a:rPr>
              <a:t>h</a:t>
            </a:r>
            <a:r>
              <a:rPr dirty="0" smtClean="0" sz="1100" spc="0" b="1" i="1">
                <a:latin typeface="Calibri"/>
                <a:cs typeface="Calibri"/>
              </a:rPr>
              <a:t>e</a:t>
            </a:r>
            <a:r>
              <a:rPr dirty="0" smtClean="0" sz="1100" spc="-10" b="1" i="1">
                <a:latin typeface="Calibri"/>
                <a:cs typeface="Calibri"/>
              </a:rPr>
              <a:t>r</a:t>
            </a:r>
            <a:r>
              <a:rPr dirty="0" smtClean="0" sz="1100" spc="0" b="1" i="1">
                <a:latin typeface="Calibri"/>
                <a:cs typeface="Calibri"/>
              </a:rPr>
              <a:t>ent</a:t>
            </a:r>
            <a:r>
              <a:rPr dirty="0" smtClean="0" sz="1100" spc="-15" b="1" i="1">
                <a:latin typeface="Calibri"/>
                <a:cs typeface="Calibri"/>
              </a:rPr>
              <a:t>e</a:t>
            </a:r>
            <a:r>
              <a:rPr dirty="0" smtClean="0" sz="1100" spc="5" b="1" i="1">
                <a:latin typeface="Calibri"/>
                <a:cs typeface="Calibri"/>
              </a:rPr>
              <a:t>s</a:t>
            </a:r>
            <a:r>
              <a:rPr dirty="0" smtClean="0" sz="1100" spc="0" b="1" i="1">
                <a:latin typeface="Calibri"/>
                <a:cs typeface="Calibri"/>
              </a:rPr>
              <a:t>: </a:t>
            </a:r>
            <a:r>
              <a:rPr dirty="0" smtClean="0" sz="1100" spc="-70" b="1" i="1">
                <a:latin typeface="Calibri"/>
                <a:cs typeface="Calibri"/>
              </a:rPr>
              <a:t> </a:t>
            </a:r>
            <a:r>
              <a:rPr dirty="0" smtClean="0" sz="1100" spc="0" u="sng">
                <a:latin typeface="Calibri"/>
                <a:cs typeface="Calibri"/>
              </a:rPr>
              <a:t>Se</a:t>
            </a:r>
            <a:r>
              <a:rPr dirty="0" smtClean="0" sz="1100" spc="0" u="sng">
                <a:latin typeface="Calibri"/>
                <a:cs typeface="Calibri"/>
              </a:rPr>
              <a:t> </a:t>
            </a:r>
            <a:r>
              <a:rPr dirty="0" smtClean="0" sz="1100" spc="-70" u="sng">
                <a:latin typeface="Calibri"/>
                <a:cs typeface="Calibri"/>
              </a:rPr>
              <a:t> </a:t>
            </a:r>
            <a:r>
              <a:rPr dirty="0" smtClean="0" sz="1100" spc="-5" u="sng">
                <a:latin typeface="Calibri"/>
                <a:cs typeface="Calibri"/>
              </a:rPr>
              <a:t>h</a:t>
            </a:r>
            <a:r>
              <a:rPr dirty="0" smtClean="0" sz="1100" spc="0" u="sng">
                <a:latin typeface="Calibri"/>
                <a:cs typeface="Calibri"/>
              </a:rPr>
              <a:t>a</a:t>
            </a:r>
            <a:r>
              <a:rPr dirty="0" smtClean="0" sz="1100" spc="0" u="sng">
                <a:latin typeface="Calibri"/>
                <a:cs typeface="Calibri"/>
              </a:rPr>
              <a:t> </a:t>
            </a:r>
            <a:r>
              <a:rPr dirty="0" smtClean="0" sz="1100" spc="-85" u="sng">
                <a:latin typeface="Calibri"/>
                <a:cs typeface="Calibri"/>
              </a:rPr>
              <a:t> </a:t>
            </a:r>
            <a:r>
              <a:rPr dirty="0" smtClean="0" sz="1100" spc="0" u="sng">
                <a:latin typeface="Calibri"/>
                <a:cs typeface="Calibri"/>
              </a:rPr>
              <a:t>c</a:t>
            </a:r>
            <a:r>
              <a:rPr dirty="0" smtClean="0" sz="1100" spc="-15" u="sng">
                <a:latin typeface="Calibri"/>
                <a:cs typeface="Calibri"/>
              </a:rPr>
              <a:t>a</a:t>
            </a:r>
            <a:r>
              <a:rPr dirty="0" smtClean="0" sz="1100" spc="0" u="sng">
                <a:latin typeface="Calibri"/>
                <a:cs typeface="Calibri"/>
              </a:rPr>
              <a:t>m</a:t>
            </a:r>
            <a:r>
              <a:rPr dirty="0" smtClean="0" sz="1100" spc="-5" u="sng">
                <a:latin typeface="Calibri"/>
                <a:cs typeface="Calibri"/>
              </a:rPr>
              <a:t>b</a:t>
            </a:r>
            <a:r>
              <a:rPr dirty="0" smtClean="0" sz="1100" spc="0" u="sng">
                <a:latin typeface="Calibri"/>
                <a:cs typeface="Calibri"/>
              </a:rPr>
              <a:t>ia</a:t>
            </a:r>
            <a:r>
              <a:rPr dirty="0" smtClean="0" sz="1100" spc="-10" u="sng">
                <a:latin typeface="Calibri"/>
                <a:cs typeface="Calibri"/>
              </a:rPr>
              <a:t>d</a:t>
            </a:r>
            <a:r>
              <a:rPr dirty="0" smtClean="0" sz="1100" spc="0" u="sng">
                <a:latin typeface="Calibri"/>
                <a:cs typeface="Calibri"/>
              </a:rPr>
              <a:t>o</a:t>
            </a:r>
            <a:r>
              <a:rPr dirty="0" smtClean="0" sz="1100" spc="0" u="sng">
                <a:latin typeface="Calibri"/>
                <a:cs typeface="Calibri"/>
              </a:rPr>
              <a:t> </a:t>
            </a:r>
            <a:r>
              <a:rPr dirty="0" smtClean="0" sz="1100" spc="-75" u="sng">
                <a:latin typeface="Calibri"/>
                <a:cs typeface="Calibri"/>
              </a:rPr>
              <a:t> </a:t>
            </a:r>
            <a:r>
              <a:rPr dirty="0" smtClean="0" sz="1100" spc="0" u="sng">
                <a:latin typeface="Calibri"/>
                <a:cs typeface="Calibri"/>
              </a:rPr>
              <a:t>el</a:t>
            </a:r>
            <a:r>
              <a:rPr dirty="0" smtClean="0" sz="1100" spc="0" u="sng">
                <a:latin typeface="Calibri"/>
                <a:cs typeface="Calibri"/>
              </a:rPr>
              <a:t> </a:t>
            </a:r>
            <a:r>
              <a:rPr dirty="0" smtClean="0" sz="1100" spc="-80" u="sng">
                <a:latin typeface="Calibri"/>
                <a:cs typeface="Calibri"/>
              </a:rPr>
              <a:t> </a:t>
            </a:r>
            <a:r>
              <a:rPr dirty="0" smtClean="0" sz="1100" spc="-20" u="sng">
                <a:latin typeface="Calibri"/>
                <a:cs typeface="Calibri"/>
              </a:rPr>
              <a:t>n</a:t>
            </a:r>
            <a:r>
              <a:rPr dirty="0" smtClean="0" sz="1100" spc="5" u="sng">
                <a:latin typeface="Calibri"/>
                <a:cs typeface="Calibri"/>
              </a:rPr>
              <a:t>o</a:t>
            </a:r>
            <a:r>
              <a:rPr dirty="0" smtClean="0" sz="1100" spc="-10" u="sng">
                <a:latin typeface="Calibri"/>
                <a:cs typeface="Calibri"/>
              </a:rPr>
              <a:t>m</a:t>
            </a:r>
            <a:r>
              <a:rPr dirty="0" smtClean="0" sz="1100" spc="-5" u="sng">
                <a:latin typeface="Calibri"/>
                <a:cs typeface="Calibri"/>
              </a:rPr>
              <a:t>b</a:t>
            </a:r>
            <a:r>
              <a:rPr dirty="0" smtClean="0" sz="1100" spc="0" u="sng">
                <a:latin typeface="Calibri"/>
                <a:cs typeface="Calibri"/>
              </a:rPr>
              <a:t>re</a:t>
            </a:r>
            <a:r>
              <a:rPr dirty="0" smtClean="0" sz="1100" spc="0" u="sng">
                <a:latin typeface="Calibri"/>
                <a:cs typeface="Calibri"/>
              </a:rPr>
              <a:t> </a:t>
            </a:r>
            <a:r>
              <a:rPr dirty="0" smtClean="0" sz="1100" spc="-70" u="sng">
                <a:latin typeface="Calibri"/>
                <a:cs typeface="Calibri"/>
              </a:rPr>
              <a:t> </a:t>
            </a:r>
            <a:r>
              <a:rPr dirty="0" smtClean="0" sz="1100" spc="-5" u="sng">
                <a:latin typeface="Calibri"/>
                <a:cs typeface="Calibri"/>
              </a:rPr>
              <a:t>d</a:t>
            </a:r>
            <a:r>
              <a:rPr dirty="0" smtClean="0" sz="1100" spc="0" u="sng">
                <a:latin typeface="Calibri"/>
                <a:cs typeface="Calibri"/>
              </a:rPr>
              <a:t>e</a:t>
            </a:r>
            <a:r>
              <a:rPr dirty="0" smtClean="0" sz="1100" spc="0" u="sng">
                <a:latin typeface="Calibri"/>
                <a:cs typeface="Calibri"/>
              </a:rPr>
              <a:t> </a:t>
            </a:r>
            <a:r>
              <a:rPr dirty="0" smtClean="0" sz="1100" spc="-80" u="sng">
                <a:latin typeface="Calibri"/>
                <a:cs typeface="Calibri"/>
              </a:rPr>
              <a:t> </a:t>
            </a:r>
            <a:r>
              <a:rPr dirty="0" smtClean="0" sz="1100" spc="0" u="sng">
                <a:latin typeface="Calibri"/>
                <a:cs typeface="Calibri"/>
              </a:rPr>
              <a:t>cie</a:t>
            </a:r>
            <a:r>
              <a:rPr dirty="0" smtClean="0" sz="1100" spc="-15" u="sng">
                <a:latin typeface="Calibri"/>
                <a:cs typeface="Calibri"/>
              </a:rPr>
              <a:t>r</a:t>
            </a:r>
            <a:r>
              <a:rPr dirty="0" smtClean="0" sz="1100" spc="0" u="sng">
                <a:latin typeface="Calibri"/>
                <a:cs typeface="Calibri"/>
              </a:rPr>
              <a:t>tas</a:t>
            </a:r>
            <a:r>
              <a:rPr dirty="0" smtClean="0" sz="1100" spc="0" u="sng">
                <a:latin typeface="Calibri"/>
                <a:cs typeface="Calibri"/>
              </a:rPr>
              <a:t> </a:t>
            </a:r>
            <a:r>
              <a:rPr dirty="0" smtClean="0" sz="1100" spc="-80" u="sng">
                <a:latin typeface="Calibri"/>
                <a:cs typeface="Calibri"/>
              </a:rPr>
              <a:t> </a:t>
            </a:r>
            <a:r>
              <a:rPr dirty="0" smtClean="0" sz="1100" spc="0" u="sng">
                <a:latin typeface="Calibri"/>
                <a:cs typeface="Calibri"/>
              </a:rPr>
              <a:t>f</a:t>
            </a:r>
            <a:r>
              <a:rPr dirty="0" smtClean="0" sz="1100" spc="-5" u="sng">
                <a:latin typeface="Calibri"/>
                <a:cs typeface="Calibri"/>
              </a:rPr>
              <a:t>u</a:t>
            </a:r>
            <a:r>
              <a:rPr dirty="0" smtClean="0" sz="1100" spc="-5" u="sng">
                <a:latin typeface="Calibri"/>
                <a:cs typeface="Calibri"/>
              </a:rPr>
              <a:t>n</a:t>
            </a:r>
            <a:r>
              <a:rPr dirty="0" smtClean="0" sz="1100" spc="0" u="sng">
                <a:latin typeface="Calibri"/>
                <a:cs typeface="Calibri"/>
              </a:rPr>
              <a:t>cio</a:t>
            </a:r>
            <a:r>
              <a:rPr dirty="0" smtClean="0" sz="1100" spc="-5" u="sng">
                <a:latin typeface="Calibri"/>
                <a:cs typeface="Calibri"/>
              </a:rPr>
              <a:t>n</a:t>
            </a:r>
            <a:r>
              <a:rPr dirty="0" smtClean="0" sz="1100" spc="-10" u="sng">
                <a:latin typeface="Calibri"/>
                <a:cs typeface="Calibri"/>
              </a:rPr>
              <a:t>e</a:t>
            </a:r>
            <a:r>
              <a:rPr dirty="0" smtClean="0" sz="1100" spc="0" u="sng">
                <a:latin typeface="Calibri"/>
                <a:cs typeface="Calibri"/>
              </a:rPr>
              <a:t>s</a:t>
            </a:r>
            <a:r>
              <a:rPr dirty="0" smtClean="0" sz="1100" spc="0" u="sng">
                <a:latin typeface="Calibri"/>
                <a:cs typeface="Calibri"/>
              </a:rPr>
              <a:t> </a:t>
            </a:r>
            <a:r>
              <a:rPr dirty="0" smtClean="0" sz="1100" spc="-80" u="sng">
                <a:latin typeface="Calibri"/>
                <a:cs typeface="Calibri"/>
              </a:rPr>
              <a:t> </a:t>
            </a:r>
            <a:r>
              <a:rPr dirty="0" smtClean="0" sz="1100" spc="-10" u="sng">
                <a:latin typeface="Calibri"/>
                <a:cs typeface="Calibri"/>
              </a:rPr>
              <a:t>e</a:t>
            </a:r>
            <a:r>
              <a:rPr dirty="0" smtClean="0" sz="1100" spc="0" u="sng">
                <a:latin typeface="Calibri"/>
                <a:cs typeface="Calibri"/>
              </a:rPr>
              <a:t>stad</a:t>
            </a:r>
            <a:r>
              <a:rPr dirty="0" smtClean="0" sz="1100" spc="-5" u="sng">
                <a:latin typeface="Calibri"/>
                <a:cs typeface="Calibri"/>
              </a:rPr>
              <a:t>í</a:t>
            </a:r>
            <a:r>
              <a:rPr dirty="0" smtClean="0" sz="1100" spc="0" u="sng">
                <a:latin typeface="Calibri"/>
                <a:cs typeface="Calibri"/>
              </a:rPr>
              <a:t>sticas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 </a:t>
            </a:r>
            <a:r>
              <a:rPr dirty="0" smtClean="0" sz="1100" spc="-8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sean </a:t>
            </a:r>
            <a:r>
              <a:rPr dirty="0" smtClean="0" sz="1100" spc="-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más</a:t>
            </a:r>
            <a:r>
              <a:rPr dirty="0" smtClean="0" sz="1100" spc="0">
                <a:latin typeface="Calibri"/>
                <a:cs typeface="Calibri"/>
              </a:rPr>
              <a:t> 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entes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efi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ic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cio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10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ad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científ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res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cio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0">
                <a:latin typeface="Calibri"/>
                <a:cs typeface="Calibri"/>
              </a:rPr>
              <a:t> Excel. </a:t>
            </a:r>
            <a:r>
              <a:rPr dirty="0" smtClean="0" sz="1100" spc="-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res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 </a:t>
            </a:r>
            <a:r>
              <a:rPr dirty="0" smtClean="0" sz="1100" spc="-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v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14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ta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én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scri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en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y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xact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d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su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.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ros</a:t>
            </a:r>
            <a:r>
              <a:rPr dirty="0" smtClean="0" sz="1100" spc="0">
                <a:latin typeface="Calibri"/>
                <a:cs typeface="Calibri"/>
              </a:rPr>
              <a:t> creados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ersi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eri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Excel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ti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án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10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los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res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eb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4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ri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ales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existen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cate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ría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ati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(pa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ver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sta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cio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ia</a:t>
            </a:r>
            <a:r>
              <a:rPr dirty="0" smtClean="0" sz="1100" spc="-20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re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acce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a: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h</a:t>
            </a:r>
            <a:r>
              <a:rPr dirty="0" smtClean="0" sz="1100" spc="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tt</a:t>
            </a:r>
            <a:r>
              <a:rPr dirty="0" smtClean="0" sz="1100" spc="-5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p</a:t>
            </a:r>
            <a:r>
              <a:rPr dirty="0" smtClean="0" sz="1100" spc="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:</a:t>
            </a:r>
            <a:r>
              <a:rPr dirty="0" smtClean="0" sz="1100" spc="-1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/</a:t>
            </a:r>
            <a:r>
              <a:rPr dirty="0" smtClean="0" sz="1100" spc="-1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/</a:t>
            </a:r>
            <a:r>
              <a:rPr dirty="0" smtClean="0" sz="1100" spc="5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o</a:t>
            </a:r>
            <a:r>
              <a:rPr dirty="0" smtClean="0" sz="1100" spc="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ff</a:t>
            </a:r>
            <a:r>
              <a:rPr dirty="0" smtClean="0" sz="1100" spc="-5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i</a:t>
            </a:r>
            <a:r>
              <a:rPr dirty="0" smtClean="0" sz="1100" spc="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ce</a:t>
            </a:r>
            <a:r>
              <a:rPr dirty="0" smtClean="0" sz="1100" spc="-15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.</a:t>
            </a:r>
            <a:r>
              <a:rPr dirty="0" smtClean="0" sz="1100" spc="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m</a:t>
            </a:r>
            <a:r>
              <a:rPr dirty="0" smtClean="0" sz="1100" spc="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ic</a:t>
            </a:r>
            <a:r>
              <a:rPr dirty="0" smtClean="0" sz="1100" spc="-15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r</a:t>
            </a:r>
            <a:r>
              <a:rPr dirty="0" smtClean="0" sz="1100" spc="5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o</a:t>
            </a:r>
            <a:r>
              <a:rPr dirty="0" smtClean="0" sz="1100" spc="-15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s</a:t>
            </a:r>
            <a:r>
              <a:rPr dirty="0" smtClean="0" sz="1100" spc="5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o</a:t>
            </a:r>
            <a:r>
              <a:rPr dirty="0" smtClean="0" sz="1100" spc="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ft.</a:t>
            </a:r>
            <a:r>
              <a:rPr dirty="0" smtClean="0" sz="1100" spc="-15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c</a:t>
            </a:r>
            <a:r>
              <a:rPr dirty="0" smtClean="0" sz="1100" spc="-1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o</a:t>
            </a:r>
            <a:r>
              <a:rPr dirty="0" smtClean="0" sz="1100" spc="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m</a:t>
            </a:r>
            <a:r>
              <a:rPr dirty="0" smtClean="0" sz="1100" spc="-1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/</a:t>
            </a:r>
            <a:r>
              <a:rPr dirty="0" smtClean="0" sz="1100" spc="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e</a:t>
            </a:r>
            <a:r>
              <a:rPr dirty="0" smtClean="0" sz="1100" spc="1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s</a:t>
            </a:r>
            <a:r>
              <a:rPr dirty="0" smtClean="0" sz="1100" spc="-15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-</a:t>
            </a:r>
            <a:r>
              <a:rPr dirty="0" smtClean="0" sz="1100" spc="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m</a:t>
            </a:r>
            <a:r>
              <a:rPr dirty="0" smtClean="0" sz="1100" spc="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x</a:t>
            </a:r>
            <a:r>
              <a:rPr dirty="0" smtClean="0" sz="1100" spc="-5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/</a:t>
            </a:r>
            <a:r>
              <a:rPr dirty="0" smtClean="0" sz="1100" spc="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ex</a:t>
            </a:r>
            <a:r>
              <a:rPr dirty="0" smtClean="0" sz="1100" spc="-15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c</a:t>
            </a:r>
            <a:r>
              <a:rPr dirty="0" smtClean="0" sz="1100" spc="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e</a:t>
            </a:r>
            <a:r>
              <a:rPr dirty="0" smtClean="0" sz="1100" spc="5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l</a:t>
            </a:r>
            <a:r>
              <a:rPr dirty="0" smtClean="0" sz="1100" spc="-5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-</a:t>
            </a:r>
            <a:r>
              <a:rPr dirty="0" smtClean="0" sz="1100" spc="-5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h</a:t>
            </a:r>
            <a:r>
              <a:rPr dirty="0" smtClean="0" sz="1100" spc="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el</a:t>
            </a:r>
            <a:r>
              <a:rPr dirty="0" smtClean="0" sz="1100" spc="-5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p</a:t>
            </a:r>
            <a:r>
              <a:rPr dirty="0" smtClean="0" sz="1100" spc="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/</a:t>
            </a:r>
            <a:r>
              <a:rPr dirty="0" smtClean="0" sz="1100" spc="-2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n</a:t>
            </a:r>
            <a:r>
              <a:rPr dirty="0" smtClean="0" sz="1100" spc="5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o</a:t>
            </a:r>
            <a:r>
              <a:rPr dirty="0" smtClean="0" sz="1100" spc="-1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v</a:t>
            </a:r>
            <a:r>
              <a:rPr dirty="0" smtClean="0" sz="1100" spc="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e</a:t>
            </a:r>
            <a:r>
              <a:rPr dirty="0" smtClean="0" sz="1100" spc="-15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d</a:t>
            </a:r>
            <a:r>
              <a:rPr dirty="0" smtClean="0" sz="1100" spc="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a</a:t>
            </a:r>
            <a:r>
              <a:rPr dirty="0" smtClean="0" sz="1100" spc="-5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d</a:t>
            </a:r>
            <a:r>
              <a:rPr dirty="0" smtClean="0" sz="1100" spc="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es</a:t>
            </a:r>
            <a:r>
              <a:rPr dirty="0" smtClean="0" sz="1100" spc="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-</a:t>
            </a:r>
            <a:r>
              <a:rPr dirty="0" smtClean="0" sz="1100" spc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dirty="0" smtClean="0" sz="1100" spc="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ca</a:t>
            </a:r>
            <a:r>
              <a:rPr dirty="0" smtClean="0" sz="1100" spc="5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m</a:t>
            </a:r>
            <a:r>
              <a:rPr dirty="0" smtClean="0" sz="1100" spc="-5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b</a:t>
            </a:r>
            <a:r>
              <a:rPr dirty="0" smtClean="0" sz="1100" spc="-15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i</a:t>
            </a:r>
            <a:r>
              <a:rPr dirty="0" smtClean="0" sz="1100" spc="5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o</a:t>
            </a:r>
            <a:r>
              <a:rPr dirty="0" smtClean="0" sz="1100" spc="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s</a:t>
            </a:r>
            <a:r>
              <a:rPr dirty="0" smtClean="0" sz="1100" spc="-5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-</a:t>
            </a:r>
            <a:r>
              <a:rPr dirty="0" smtClean="0" sz="1100" spc="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real</a:t>
            </a:r>
            <a:r>
              <a:rPr dirty="0" smtClean="0" sz="1100" spc="-5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i</a:t>
            </a:r>
            <a:r>
              <a:rPr dirty="0" smtClean="0" sz="1100" spc="-5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z</a:t>
            </a:r>
            <a:r>
              <a:rPr dirty="0" smtClean="0" sz="1100" spc="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a</a:t>
            </a:r>
            <a:r>
              <a:rPr dirty="0" smtClean="0" sz="1100" spc="-5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d</a:t>
            </a:r>
            <a:r>
              <a:rPr dirty="0" smtClean="0" sz="1100" spc="-1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o</a:t>
            </a:r>
            <a:r>
              <a:rPr dirty="0" smtClean="0" sz="1100" spc="-5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s</a:t>
            </a:r>
            <a:r>
              <a:rPr dirty="0" smtClean="0" sz="1100" spc="-5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-</a:t>
            </a:r>
            <a:r>
              <a:rPr dirty="0" smtClean="0" sz="1100" spc="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e</a:t>
            </a:r>
            <a:r>
              <a:rPr dirty="0" smtClean="0" sz="1100" spc="-5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n</a:t>
            </a:r>
            <a:r>
              <a:rPr dirty="0" smtClean="0" sz="1100" spc="-5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-</a:t>
            </a:r>
            <a:r>
              <a:rPr dirty="0" smtClean="0" sz="1100" spc="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la</a:t>
            </a:r>
            <a:r>
              <a:rPr dirty="0" smtClean="0" sz="1100" spc="-5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s</a:t>
            </a:r>
            <a:r>
              <a:rPr dirty="0" smtClean="0" sz="1100" spc="-5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-</a:t>
            </a:r>
            <a:r>
              <a:rPr dirty="0" smtClean="0" sz="1100" spc="-15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f</a:t>
            </a:r>
            <a:r>
              <a:rPr dirty="0" smtClean="0" sz="1100" spc="-5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u</a:t>
            </a:r>
            <a:r>
              <a:rPr dirty="0" smtClean="0" sz="1100" spc="-5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n</a:t>
            </a:r>
            <a:r>
              <a:rPr dirty="0" smtClean="0" sz="1100" spc="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cio</a:t>
            </a:r>
            <a:r>
              <a:rPr dirty="0" smtClean="0" sz="1100" spc="-5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n</a:t>
            </a:r>
            <a:r>
              <a:rPr dirty="0" smtClean="0" sz="1100" spc="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e</a:t>
            </a:r>
            <a:r>
              <a:rPr dirty="0" smtClean="0" sz="1100" spc="5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s</a:t>
            </a:r>
            <a:r>
              <a:rPr dirty="0" smtClean="0" sz="1100" spc="-5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-</a:t>
            </a:r>
            <a:r>
              <a:rPr dirty="0" smtClean="0" sz="1100" spc="-5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d</a:t>
            </a:r>
            <a:r>
              <a:rPr dirty="0" smtClean="0" sz="1100" spc="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e</a:t>
            </a:r>
            <a:r>
              <a:rPr dirty="0" smtClean="0" sz="1100" spc="-5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-</a:t>
            </a:r>
            <a:r>
              <a:rPr dirty="0" smtClean="0" sz="1100" spc="-1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e</a:t>
            </a:r>
            <a:r>
              <a:rPr dirty="0" smtClean="0" sz="1100" spc="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xc</a:t>
            </a:r>
            <a:r>
              <a:rPr dirty="0" smtClean="0" sz="1100" spc="5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e</a:t>
            </a:r>
            <a:r>
              <a:rPr dirty="0" smtClean="0" sz="1100" spc="-5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l</a:t>
            </a:r>
            <a:r>
              <a:rPr dirty="0" smtClean="0" sz="1100" spc="-5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-</a:t>
            </a:r>
            <a:r>
              <a:rPr dirty="0" smtClean="0" sz="1100" spc="-5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H</a:t>
            </a:r>
            <a:r>
              <a:rPr dirty="0" smtClean="0" sz="1100" spc="-15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A</a:t>
            </a:r>
            <a:r>
              <a:rPr dirty="0" smtClean="0" sz="1100" spc="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0</a:t>
            </a:r>
            <a:r>
              <a:rPr dirty="0" smtClean="0" sz="1100" spc="-1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1</a:t>
            </a:r>
            <a:r>
              <a:rPr dirty="0" smtClean="0" sz="1100" spc="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0</a:t>
            </a:r>
            <a:r>
              <a:rPr dirty="0" smtClean="0" sz="1100" spc="-1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3</a:t>
            </a:r>
            <a:r>
              <a:rPr dirty="0" smtClean="0" sz="1100" spc="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5</a:t>
            </a:r>
            <a:r>
              <a:rPr dirty="0" smtClean="0" sz="1100" spc="-1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5</a:t>
            </a:r>
            <a:r>
              <a:rPr dirty="0" smtClean="0" sz="1100" spc="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7</a:t>
            </a:r>
            <a:r>
              <a:rPr dirty="0" smtClean="0" sz="1100" spc="-1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6</a:t>
            </a:r>
            <a:r>
              <a:rPr dirty="0" smtClean="0" sz="1100" spc="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0</a:t>
            </a:r>
            <a:r>
              <a:rPr dirty="0" smtClean="0" sz="1100" spc="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.as</a:t>
            </a:r>
            <a:r>
              <a:rPr dirty="0" smtClean="0" sz="1100" spc="-1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p</a:t>
            </a:r>
            <a:r>
              <a:rPr dirty="0" smtClean="0" sz="1100" spc="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x</a:t>
            </a:r>
            <a:r>
              <a:rPr dirty="0" smtClean="0" sz="1100" spc="-1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?</a:t>
            </a:r>
            <a:r>
              <a:rPr dirty="0" smtClean="0" sz="1100" spc="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CT</a:t>
            </a:r>
            <a:r>
              <a:rPr dirty="0" smtClean="0" sz="1100" spc="-1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T</a:t>
            </a:r>
            <a:r>
              <a:rPr dirty="0" smtClean="0" sz="1100" spc="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=</a:t>
            </a:r>
            <a:r>
              <a:rPr dirty="0" smtClean="0" sz="1100" spc="-1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5</a:t>
            </a:r>
            <a:r>
              <a:rPr dirty="0" smtClean="0" sz="1100" spc="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&amp;</a:t>
            </a:r>
            <a:r>
              <a:rPr dirty="0" smtClean="0" sz="1100" spc="5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o</a:t>
            </a:r>
            <a:r>
              <a:rPr dirty="0" smtClean="0" sz="1100" spc="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ri</a:t>
            </a:r>
            <a:r>
              <a:rPr dirty="0" smtClean="0" sz="1100" spc="-1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g</a:t>
            </a:r>
            <a:r>
              <a:rPr dirty="0" smtClean="0" sz="1100" spc="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i</a:t>
            </a:r>
            <a:r>
              <a:rPr dirty="0" smtClean="0" sz="1100" spc="-1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n</a:t>
            </a:r>
            <a:r>
              <a:rPr dirty="0" smtClean="0" sz="1100" spc="-1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=</a:t>
            </a:r>
            <a:r>
              <a:rPr dirty="0" smtClean="0" sz="1100" spc="-5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H</a:t>
            </a:r>
            <a:r>
              <a:rPr dirty="0" smtClean="0" sz="1100" spc="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A0</a:t>
            </a:r>
            <a:r>
              <a:rPr dirty="0" smtClean="0" sz="1100" spc="5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1</a:t>
            </a:r>
            <a:r>
              <a:rPr dirty="0" smtClean="0" sz="1100" spc="-1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0</a:t>
            </a:r>
            <a:r>
              <a:rPr dirty="0" smtClean="0" sz="1100" spc="-1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3</a:t>
            </a:r>
            <a:r>
              <a:rPr dirty="0" smtClean="0" sz="1100" spc="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6</a:t>
            </a:r>
            <a:r>
              <a:rPr dirty="0" smtClean="0" sz="1100" spc="-1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9</a:t>
            </a:r>
            <a:r>
              <a:rPr dirty="0" smtClean="0" sz="1100" spc="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7</a:t>
            </a:r>
            <a:r>
              <a:rPr dirty="0" smtClean="0" sz="1100" spc="-1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0</a:t>
            </a:r>
            <a:r>
              <a:rPr dirty="0" smtClean="0" sz="1100" spc="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9</a:t>
            </a:r>
            <a:r>
              <a:rPr dirty="0" smtClean="0" sz="1100" spc="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#</a:t>
            </a:r>
            <a:r>
              <a:rPr dirty="0" smtClean="0" sz="1100" spc="-1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B</a:t>
            </a:r>
            <a:r>
              <a:rPr dirty="0" smtClean="0" sz="1100" spc="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M</a:t>
            </a:r>
            <a:r>
              <a:rPr dirty="0" smtClean="0" sz="1100" spc="0" u="sng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2</a:t>
            </a:r>
            <a:r>
              <a:rPr dirty="0" smtClean="0" sz="1100" spc="1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)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99008" y="8444738"/>
            <a:ext cx="5087620" cy="56134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469900" algn="l"/>
              </a:tabLst>
            </a:pPr>
            <a:r>
              <a:rPr dirty="0" smtClean="0" sz="1100" spc="-5" b="1">
                <a:solidFill>
                  <a:srgbClr val="666666"/>
                </a:solidFill>
                <a:latin typeface="Segoe UI"/>
                <a:cs typeface="Segoe UI"/>
              </a:rPr>
              <a:t>V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I</a:t>
            </a:r>
            <a:r>
              <a:rPr dirty="0" smtClean="0" sz="1100" spc="-5" b="1">
                <a:solidFill>
                  <a:srgbClr val="666666"/>
                </a:solidFill>
                <a:latin typeface="Segoe UI"/>
                <a:cs typeface="Segoe UI"/>
              </a:rPr>
              <a:t>I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.	</a:t>
            </a:r>
            <a:r>
              <a:rPr dirty="0" smtClean="0" sz="1100" spc="-5" b="1">
                <a:solidFill>
                  <a:srgbClr val="666666"/>
                </a:solidFill>
                <a:latin typeface="Segoe UI"/>
                <a:cs typeface="Segoe UI"/>
              </a:rPr>
              <a:t>G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ráf</a:t>
            </a:r>
            <a:r>
              <a:rPr dirty="0" smtClean="0" sz="1100" spc="-5" b="1">
                <a:solidFill>
                  <a:srgbClr val="666666"/>
                </a:solidFill>
                <a:latin typeface="Segoe UI"/>
                <a:cs typeface="Segoe UI"/>
              </a:rPr>
              <a:t>i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c</a:t>
            </a:r>
            <a:r>
              <a:rPr dirty="0" smtClean="0" sz="1100" spc="-5" b="1">
                <a:solidFill>
                  <a:srgbClr val="666666"/>
                </a:solidFill>
                <a:latin typeface="Segoe UI"/>
                <a:cs typeface="Segoe UI"/>
              </a:rPr>
              <a:t>o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s</a:t>
            </a:r>
            <a:r>
              <a:rPr dirty="0" smtClean="0" sz="1100" spc="-10" b="1">
                <a:solidFill>
                  <a:srgbClr val="666666"/>
                </a:solidFill>
                <a:latin typeface="Segoe UI"/>
                <a:cs typeface="Segoe UI"/>
              </a:rPr>
              <a:t> 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mej</a:t>
            </a:r>
            <a:r>
              <a:rPr dirty="0" smtClean="0" sz="1100" spc="-5" b="1">
                <a:solidFill>
                  <a:srgbClr val="666666"/>
                </a:solidFill>
                <a:latin typeface="Segoe UI"/>
                <a:cs typeface="Segoe UI"/>
              </a:rPr>
              <a:t>o</a:t>
            </a:r>
            <a:r>
              <a:rPr dirty="0" smtClean="0" sz="1100" spc="-10" b="1">
                <a:solidFill>
                  <a:srgbClr val="666666"/>
                </a:solidFill>
                <a:latin typeface="Segoe UI"/>
                <a:cs typeface="Segoe UI"/>
              </a:rPr>
              <a:t>r</a:t>
            </a:r>
            <a:r>
              <a:rPr dirty="0" smtClean="0" sz="1100" spc="0" b="1">
                <a:solidFill>
                  <a:srgbClr val="666666"/>
                </a:solidFill>
                <a:latin typeface="Segoe UI"/>
                <a:cs typeface="Segoe UI"/>
              </a:rPr>
              <a:t>ados</a:t>
            </a:r>
            <a:endParaRPr sz="1100">
              <a:latin typeface="Segoe UI"/>
              <a:cs typeface="Segoe UI"/>
            </a:endParaRPr>
          </a:p>
          <a:p>
            <a:pPr>
              <a:lnSpc>
                <a:spcPts val="600"/>
              </a:lnSpc>
              <a:spcBef>
                <a:spcPts val="19"/>
              </a:spcBef>
            </a:pPr>
            <a:endParaRPr sz="600"/>
          </a:p>
          <a:p>
            <a:pPr>
              <a:lnSpc>
                <a:spcPts val="1000"/>
              </a:lnSpc>
            </a:pPr>
            <a:endParaRPr sz="1000"/>
          </a:p>
          <a:p>
            <a:pPr marL="20320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En Ex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10">
                <a:latin typeface="Calibri"/>
                <a:cs typeface="Calibri"/>
              </a:rPr>
              <a:t>2</a:t>
            </a:r>
            <a:r>
              <a:rPr dirty="0" smtClean="0" sz="1100" spc="0">
                <a:latin typeface="Calibri"/>
                <a:cs typeface="Calibri"/>
              </a:rPr>
              <a:t>0</a:t>
            </a:r>
            <a:r>
              <a:rPr dirty="0" smtClean="0" sz="1100" spc="-10">
                <a:latin typeface="Calibri"/>
                <a:cs typeface="Calibri"/>
              </a:rPr>
              <a:t>1</a:t>
            </a:r>
            <a:r>
              <a:rPr dirty="0" smtClean="0" sz="1100" spc="0">
                <a:latin typeface="Calibri"/>
                <a:cs typeface="Calibri"/>
              </a:rPr>
              <a:t>3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más f</a:t>
            </a:r>
            <a:r>
              <a:rPr dirty="0" smtClean="0" sz="1100" spc="-15">
                <a:latin typeface="Calibri"/>
                <a:cs typeface="Calibri"/>
              </a:rPr>
              <a:t>á</a:t>
            </a:r>
            <a:r>
              <a:rPr dirty="0" smtClean="0" sz="1100" spc="0">
                <a:latin typeface="Calibri"/>
                <a:cs typeface="Calibri"/>
              </a:rPr>
              <a:t>cil 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-1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ajar 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gr</a:t>
            </a:r>
            <a:r>
              <a:rPr dirty="0" smtClean="0" sz="1100" spc="-5">
                <a:latin typeface="Calibri"/>
                <a:cs typeface="Calibri"/>
              </a:rPr>
              <a:t>á</a:t>
            </a:r>
            <a:r>
              <a:rPr dirty="0" smtClean="0" sz="1100" spc="0">
                <a:latin typeface="Calibri"/>
                <a:cs typeface="Calibri"/>
              </a:rPr>
              <a:t>fic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s. Entre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as </a:t>
            </a:r>
            <a:r>
              <a:rPr dirty="0" smtClean="0" sz="1100" spc="-5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ej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as es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ecíficas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cl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yen: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1100327" y="922019"/>
            <a:ext cx="812291" cy="1741931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232404" y="6332220"/>
            <a:ext cx="1507236" cy="19232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950965" y="449580"/>
            <a:ext cx="922019" cy="65531"/>
          </a:xfrm>
          <a:custGeom>
            <a:avLst/>
            <a:gdLst/>
            <a:ahLst/>
            <a:cxnLst/>
            <a:rect l="l" t="t" r="r" b="b"/>
            <a:pathLst>
              <a:path w="922019" h="65531">
                <a:moveTo>
                  <a:pt x="0" y="65531"/>
                </a:moveTo>
                <a:lnTo>
                  <a:pt x="922019" y="65531"/>
                </a:lnTo>
                <a:lnTo>
                  <a:pt x="922019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5950965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6804406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950965" y="685800"/>
            <a:ext cx="922019" cy="65531"/>
          </a:xfrm>
          <a:custGeom>
            <a:avLst/>
            <a:gdLst/>
            <a:ahLst/>
            <a:cxnLst/>
            <a:rect l="l" t="t" r="r" b="b"/>
            <a:pathLst>
              <a:path w="922019" h="65531">
                <a:moveTo>
                  <a:pt x="0" y="65531"/>
                </a:moveTo>
                <a:lnTo>
                  <a:pt x="922019" y="65531"/>
                </a:lnTo>
                <a:lnTo>
                  <a:pt x="922019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6019546" y="515112"/>
            <a:ext cx="784859" cy="170688"/>
          </a:xfrm>
          <a:custGeom>
            <a:avLst/>
            <a:gdLst/>
            <a:ahLst/>
            <a:cxnLst/>
            <a:rect l="l" t="t" r="r" b="b"/>
            <a:pathLst>
              <a:path w="784859" h="170688">
                <a:moveTo>
                  <a:pt x="0" y="170688"/>
                </a:moveTo>
                <a:lnTo>
                  <a:pt x="784859" y="170688"/>
                </a:lnTo>
                <a:lnTo>
                  <a:pt x="78485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719327" y="9171888"/>
            <a:ext cx="6153531" cy="0"/>
          </a:xfrm>
          <a:custGeom>
            <a:avLst/>
            <a:gdLst/>
            <a:ahLst/>
            <a:cxnLst/>
            <a:rect l="l" t="t" r="r" b="b"/>
            <a:pathLst>
              <a:path w="6153531" h="0">
                <a:moveTo>
                  <a:pt x="0" y="0"/>
                </a:moveTo>
                <a:lnTo>
                  <a:pt x="6153531" y="0"/>
                </a:lnTo>
              </a:path>
            </a:pathLst>
          </a:custGeom>
          <a:ln w="393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1355852" y="9190938"/>
            <a:ext cx="0" cy="248412"/>
          </a:xfrm>
          <a:custGeom>
            <a:avLst/>
            <a:gdLst/>
            <a:ahLst/>
            <a:cxnLst/>
            <a:rect l="l" t="t" r="r" b="b"/>
            <a:pathLst>
              <a:path w="0" h="248411">
                <a:moveTo>
                  <a:pt x="0" y="0"/>
                </a:moveTo>
                <a:lnTo>
                  <a:pt x="0" y="248411"/>
                </a:lnTo>
              </a:path>
            </a:pathLst>
          </a:custGeom>
          <a:ln w="39370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706627" y="506476"/>
            <a:ext cx="6181090" cy="373316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2977515">
              <a:lnSpc>
                <a:spcPct val="100000"/>
              </a:lnSpc>
              <a:tabLst>
                <a:tab pos="6027420" algn="l"/>
              </a:tabLst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TUT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AL 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CRO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2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13	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7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850"/>
              </a:lnSpc>
              <a:spcBef>
                <a:spcPts val="12"/>
              </a:spcBef>
            </a:pPr>
            <a:endParaRPr sz="850"/>
          </a:p>
          <a:p>
            <a:pPr>
              <a:lnSpc>
                <a:spcPts val="1000"/>
              </a:lnSpc>
            </a:pPr>
            <a:endParaRPr sz="1000"/>
          </a:p>
          <a:p>
            <a:pPr algn="just" marL="12700" marR="13970">
              <a:lnSpc>
                <a:spcPct val="101800"/>
              </a:lnSpc>
            </a:pPr>
            <a:r>
              <a:rPr dirty="0" smtClean="0" sz="1100" spc="-5" b="1" i="1">
                <a:latin typeface="Calibri"/>
                <a:cs typeface="Calibri"/>
              </a:rPr>
              <a:t>N</a:t>
            </a:r>
            <a:r>
              <a:rPr dirty="0" smtClean="0" sz="1100" spc="5" b="1" i="1">
                <a:latin typeface="Calibri"/>
                <a:cs typeface="Calibri"/>
              </a:rPr>
              <a:t>u</a:t>
            </a:r>
            <a:r>
              <a:rPr dirty="0" smtClean="0" sz="1100" spc="0" b="1" i="1">
                <a:latin typeface="Calibri"/>
                <a:cs typeface="Calibri"/>
              </a:rPr>
              <a:t>e</a:t>
            </a:r>
            <a:r>
              <a:rPr dirty="0" smtClean="0" sz="1100" spc="-5" b="1" i="1">
                <a:latin typeface="Calibri"/>
                <a:cs typeface="Calibri"/>
              </a:rPr>
              <a:t>v</a:t>
            </a:r>
            <a:r>
              <a:rPr dirty="0" smtClean="0" sz="1100" spc="5" b="1" i="1">
                <a:latin typeface="Calibri"/>
                <a:cs typeface="Calibri"/>
              </a:rPr>
              <a:t>o</a:t>
            </a:r>
            <a:r>
              <a:rPr dirty="0" smtClean="0" sz="1100" spc="0" b="1" i="1">
                <a:latin typeface="Calibri"/>
                <a:cs typeface="Calibri"/>
              </a:rPr>
              <a:t>s</a:t>
            </a:r>
            <a:r>
              <a:rPr dirty="0" smtClean="0" sz="1100" spc="-60" b="1" i="1">
                <a:latin typeface="Calibri"/>
                <a:cs typeface="Calibri"/>
              </a:rPr>
              <a:t> </a:t>
            </a:r>
            <a:r>
              <a:rPr dirty="0" smtClean="0" sz="1100" spc="0" b="1" i="1">
                <a:latin typeface="Calibri"/>
                <a:cs typeface="Calibri"/>
              </a:rPr>
              <a:t>lí</a:t>
            </a:r>
            <a:r>
              <a:rPr dirty="0" smtClean="0" sz="1100" spc="-15" b="1" i="1">
                <a:latin typeface="Calibri"/>
                <a:cs typeface="Calibri"/>
              </a:rPr>
              <a:t>m</a:t>
            </a:r>
            <a:r>
              <a:rPr dirty="0" smtClean="0" sz="1100" spc="0" b="1" i="1">
                <a:latin typeface="Calibri"/>
                <a:cs typeface="Calibri"/>
              </a:rPr>
              <a:t>ites</a:t>
            </a:r>
            <a:r>
              <a:rPr dirty="0" smtClean="0" sz="1100" spc="-50" b="1" i="1">
                <a:latin typeface="Calibri"/>
                <a:cs typeface="Calibri"/>
              </a:rPr>
              <a:t> </a:t>
            </a:r>
            <a:r>
              <a:rPr dirty="0" smtClean="0" sz="1100" spc="-15" b="1" i="1">
                <a:latin typeface="Calibri"/>
                <a:cs typeface="Calibri"/>
              </a:rPr>
              <a:t>e</a:t>
            </a:r>
            <a:r>
              <a:rPr dirty="0" smtClean="0" sz="1100" spc="0" b="1" i="1">
                <a:latin typeface="Calibri"/>
                <a:cs typeface="Calibri"/>
              </a:rPr>
              <a:t>n</a:t>
            </a:r>
            <a:r>
              <a:rPr dirty="0" smtClean="0" sz="1100" spc="-40" b="1" i="1">
                <a:latin typeface="Calibri"/>
                <a:cs typeface="Calibri"/>
              </a:rPr>
              <a:t> </a:t>
            </a:r>
            <a:r>
              <a:rPr dirty="0" smtClean="0" sz="1100" spc="-10" b="1" i="1">
                <a:latin typeface="Calibri"/>
                <a:cs typeface="Calibri"/>
              </a:rPr>
              <a:t>l</a:t>
            </a:r>
            <a:r>
              <a:rPr dirty="0" smtClean="0" sz="1100" spc="5" b="1" i="1">
                <a:latin typeface="Calibri"/>
                <a:cs typeface="Calibri"/>
              </a:rPr>
              <a:t>o</a:t>
            </a:r>
            <a:r>
              <a:rPr dirty="0" smtClean="0" sz="1100" spc="0" b="1" i="1">
                <a:latin typeface="Calibri"/>
                <a:cs typeface="Calibri"/>
              </a:rPr>
              <a:t>s</a:t>
            </a:r>
            <a:r>
              <a:rPr dirty="0" smtClean="0" sz="1100" spc="-50" b="1" i="1">
                <a:latin typeface="Calibri"/>
                <a:cs typeface="Calibri"/>
              </a:rPr>
              <a:t> </a:t>
            </a:r>
            <a:r>
              <a:rPr dirty="0" smtClean="0" sz="1100" spc="0" b="1" i="1">
                <a:latin typeface="Calibri"/>
                <a:cs typeface="Calibri"/>
              </a:rPr>
              <a:t>g</a:t>
            </a:r>
            <a:r>
              <a:rPr dirty="0" smtClean="0" sz="1100" spc="-20" b="1" i="1">
                <a:latin typeface="Calibri"/>
                <a:cs typeface="Calibri"/>
              </a:rPr>
              <a:t>r</a:t>
            </a:r>
            <a:r>
              <a:rPr dirty="0" smtClean="0" sz="1100" spc="0" b="1" i="1">
                <a:latin typeface="Calibri"/>
                <a:cs typeface="Calibri"/>
              </a:rPr>
              <a:t>áfi</a:t>
            </a:r>
            <a:r>
              <a:rPr dirty="0" smtClean="0" sz="1100" spc="-15" b="1" i="1">
                <a:latin typeface="Calibri"/>
                <a:cs typeface="Calibri"/>
              </a:rPr>
              <a:t>c</a:t>
            </a:r>
            <a:r>
              <a:rPr dirty="0" smtClean="0" sz="1100" spc="5" b="1" i="1">
                <a:latin typeface="Calibri"/>
                <a:cs typeface="Calibri"/>
              </a:rPr>
              <a:t>o</a:t>
            </a:r>
            <a:r>
              <a:rPr dirty="0" smtClean="0" sz="1100" spc="10" b="1" i="1">
                <a:latin typeface="Calibri"/>
                <a:cs typeface="Calibri"/>
              </a:rPr>
              <a:t>s</a:t>
            </a:r>
            <a:r>
              <a:rPr dirty="0" smtClean="0" sz="1100" spc="0" b="1" i="1">
                <a:latin typeface="Calibri"/>
                <a:cs typeface="Calibri"/>
              </a:rPr>
              <a:t>:  </a:t>
            </a:r>
            <a:r>
              <a:rPr dirty="0" smtClean="0" sz="1100" spc="65" b="1" i="1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Mic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ft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Office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x</a:t>
            </a:r>
            <a:r>
              <a:rPr dirty="0" smtClean="0" sz="1100" spc="0">
                <a:latin typeface="Calibri"/>
                <a:cs typeface="Calibri"/>
              </a:rPr>
              <a:t>cel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2</a:t>
            </a:r>
            <a:r>
              <a:rPr dirty="0" smtClean="0" sz="1100" spc="0">
                <a:latin typeface="Calibri"/>
                <a:cs typeface="Calibri"/>
              </a:rPr>
              <a:t>0</a:t>
            </a:r>
            <a:r>
              <a:rPr dirty="0" smtClean="0" sz="1100" spc="-10">
                <a:latin typeface="Calibri"/>
                <a:cs typeface="Calibri"/>
              </a:rPr>
              <a:t>0</a:t>
            </a:r>
            <a:r>
              <a:rPr dirty="0" smtClean="0" sz="1100" spc="0">
                <a:latin typeface="Calibri"/>
                <a:cs typeface="Calibri"/>
              </a:rPr>
              <a:t>7,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ían</a:t>
            </a:r>
            <a:r>
              <a:rPr dirty="0" smtClean="0" sz="1100" spc="-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asta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3</a:t>
            </a:r>
            <a:r>
              <a:rPr dirty="0" smtClean="0" sz="1100" spc="0">
                <a:latin typeface="Calibri"/>
                <a:cs typeface="Calibri"/>
              </a:rPr>
              <a:t>2.</a:t>
            </a:r>
            <a:r>
              <a:rPr dirty="0" smtClean="0" sz="1100" spc="-15">
                <a:latin typeface="Calibri"/>
                <a:cs typeface="Calibri"/>
              </a:rPr>
              <a:t>0</a:t>
            </a:r>
            <a:r>
              <a:rPr dirty="0" smtClean="0" sz="1100" spc="0">
                <a:latin typeface="Calibri"/>
                <a:cs typeface="Calibri"/>
              </a:rPr>
              <a:t>00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en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series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á</a:t>
            </a:r>
            <a:r>
              <a:rPr dirty="0" smtClean="0" sz="1100" spc="0">
                <a:latin typeface="Calibri"/>
                <a:cs typeface="Calibri"/>
              </a:rPr>
              <a:t>ficos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ensional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s.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Excel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2</a:t>
            </a:r>
            <a:r>
              <a:rPr dirty="0" smtClean="0" sz="1100" spc="0">
                <a:latin typeface="Calibri"/>
                <a:cs typeface="Calibri"/>
              </a:rPr>
              <a:t>0</a:t>
            </a:r>
            <a:r>
              <a:rPr dirty="0" smtClean="0" sz="1100" spc="-10">
                <a:latin typeface="Calibri"/>
                <a:cs typeface="Calibri"/>
              </a:rPr>
              <a:t>1</a:t>
            </a:r>
            <a:r>
              <a:rPr dirty="0" smtClean="0" sz="1100" spc="5">
                <a:latin typeface="Calibri"/>
                <a:cs typeface="Calibri"/>
              </a:rPr>
              <a:t>3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ero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serie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está 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mita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ú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icamen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  la 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aya 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is</a:t>
            </a:r>
            <a:r>
              <a:rPr dirty="0" smtClean="0" sz="1100" spc="-10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le.  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to 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su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rio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0">
                <a:latin typeface="Calibri"/>
                <a:cs typeface="Calibri"/>
              </a:rPr>
              <a:t> especia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ad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entíf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ca,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vis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20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j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era</a:t>
            </a:r>
            <a:r>
              <a:rPr dirty="0" smtClean="0" sz="1100" spc="0">
                <a:latin typeface="Calibri"/>
                <a:cs typeface="Calibri"/>
              </a:rPr>
              <a:t> más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efica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92"/>
              </a:spcBef>
            </a:pPr>
            <a:endParaRPr sz="1300"/>
          </a:p>
          <a:p>
            <a:pPr marL="12700" marR="13970">
              <a:lnSpc>
                <a:spcPct val="101800"/>
              </a:lnSpc>
            </a:pPr>
            <a:r>
              <a:rPr dirty="0" smtClean="0" sz="1100" b="1" i="1">
                <a:latin typeface="Calibri"/>
                <a:cs typeface="Calibri"/>
              </a:rPr>
              <a:t>Acce</a:t>
            </a:r>
            <a:r>
              <a:rPr dirty="0" smtClean="0" sz="1100" spc="-5" b="1" i="1">
                <a:latin typeface="Calibri"/>
                <a:cs typeface="Calibri"/>
              </a:rPr>
              <a:t>s</a:t>
            </a:r>
            <a:r>
              <a:rPr dirty="0" smtClean="0" sz="1100" spc="0" b="1" i="1">
                <a:latin typeface="Calibri"/>
                <a:cs typeface="Calibri"/>
              </a:rPr>
              <a:t>o</a:t>
            </a:r>
            <a:r>
              <a:rPr dirty="0" smtClean="0" sz="1100" spc="-30" b="1" i="1">
                <a:latin typeface="Calibri"/>
                <a:cs typeface="Calibri"/>
              </a:rPr>
              <a:t> </a:t>
            </a:r>
            <a:r>
              <a:rPr dirty="0" smtClean="0" sz="1100" spc="-5" b="1" i="1">
                <a:latin typeface="Calibri"/>
                <a:cs typeface="Calibri"/>
              </a:rPr>
              <a:t>r</a:t>
            </a:r>
            <a:r>
              <a:rPr dirty="0" smtClean="0" sz="1100" spc="-10" b="1" i="1">
                <a:latin typeface="Calibri"/>
                <a:cs typeface="Calibri"/>
              </a:rPr>
              <a:t>á</a:t>
            </a:r>
            <a:r>
              <a:rPr dirty="0" smtClean="0" sz="1100" spc="0" b="1" i="1">
                <a:latin typeface="Calibri"/>
                <a:cs typeface="Calibri"/>
              </a:rPr>
              <a:t>p</a:t>
            </a:r>
            <a:r>
              <a:rPr dirty="0" smtClean="0" sz="1100" spc="-10" b="1" i="1">
                <a:latin typeface="Calibri"/>
                <a:cs typeface="Calibri"/>
              </a:rPr>
              <a:t>i</a:t>
            </a:r>
            <a:r>
              <a:rPr dirty="0" smtClean="0" sz="1100" spc="0" b="1" i="1">
                <a:latin typeface="Calibri"/>
                <a:cs typeface="Calibri"/>
              </a:rPr>
              <a:t>do</a:t>
            </a:r>
            <a:r>
              <a:rPr dirty="0" smtClean="0" sz="1100" spc="-30" b="1" i="1">
                <a:latin typeface="Calibri"/>
                <a:cs typeface="Calibri"/>
              </a:rPr>
              <a:t> </a:t>
            </a:r>
            <a:r>
              <a:rPr dirty="0" smtClean="0" sz="1100" spc="0" b="1" i="1">
                <a:latin typeface="Calibri"/>
                <a:cs typeface="Calibri"/>
              </a:rPr>
              <a:t>a</a:t>
            </a:r>
            <a:r>
              <a:rPr dirty="0" smtClean="0" sz="1100" spc="-30" b="1" i="1">
                <a:latin typeface="Calibri"/>
                <a:cs typeface="Calibri"/>
              </a:rPr>
              <a:t> </a:t>
            </a:r>
            <a:r>
              <a:rPr dirty="0" smtClean="0" sz="1100" spc="5" b="1" i="1">
                <a:latin typeface="Calibri"/>
                <a:cs typeface="Calibri"/>
              </a:rPr>
              <a:t>o</a:t>
            </a:r>
            <a:r>
              <a:rPr dirty="0" smtClean="0" sz="1100" spc="-10" b="1" i="1">
                <a:latin typeface="Calibri"/>
                <a:cs typeface="Calibri"/>
              </a:rPr>
              <a:t>p</a:t>
            </a:r>
            <a:r>
              <a:rPr dirty="0" smtClean="0" sz="1100" spc="0" b="1" i="1">
                <a:latin typeface="Calibri"/>
                <a:cs typeface="Calibri"/>
              </a:rPr>
              <a:t>c</a:t>
            </a:r>
            <a:r>
              <a:rPr dirty="0" smtClean="0" sz="1100" spc="-10" b="1" i="1">
                <a:latin typeface="Calibri"/>
                <a:cs typeface="Calibri"/>
              </a:rPr>
              <a:t>i</a:t>
            </a:r>
            <a:r>
              <a:rPr dirty="0" smtClean="0" sz="1100" spc="5" b="1" i="1">
                <a:latin typeface="Calibri"/>
                <a:cs typeface="Calibri"/>
              </a:rPr>
              <a:t>o</a:t>
            </a:r>
            <a:r>
              <a:rPr dirty="0" smtClean="0" sz="1100" spc="5" b="1" i="1">
                <a:latin typeface="Calibri"/>
                <a:cs typeface="Calibri"/>
              </a:rPr>
              <a:t>n</a:t>
            </a:r>
            <a:r>
              <a:rPr dirty="0" smtClean="0" sz="1100" spc="0" b="1" i="1">
                <a:latin typeface="Calibri"/>
                <a:cs typeface="Calibri"/>
              </a:rPr>
              <a:t>es</a:t>
            </a:r>
            <a:r>
              <a:rPr dirty="0" smtClean="0" sz="1100" spc="-40" b="1" i="1">
                <a:latin typeface="Calibri"/>
                <a:cs typeface="Calibri"/>
              </a:rPr>
              <a:t> </a:t>
            </a:r>
            <a:r>
              <a:rPr dirty="0" smtClean="0" sz="1100" spc="-10" b="1" i="1">
                <a:latin typeface="Calibri"/>
                <a:cs typeface="Calibri"/>
              </a:rPr>
              <a:t>d</a:t>
            </a:r>
            <a:r>
              <a:rPr dirty="0" smtClean="0" sz="1100" spc="0" b="1" i="1">
                <a:latin typeface="Calibri"/>
                <a:cs typeface="Calibri"/>
              </a:rPr>
              <a:t>e</a:t>
            </a:r>
            <a:r>
              <a:rPr dirty="0" smtClean="0" sz="1100" spc="-25" b="1" i="1">
                <a:latin typeface="Calibri"/>
                <a:cs typeface="Calibri"/>
              </a:rPr>
              <a:t> </a:t>
            </a:r>
            <a:r>
              <a:rPr dirty="0" smtClean="0" sz="1100" spc="0" b="1" i="1">
                <a:latin typeface="Calibri"/>
                <a:cs typeface="Calibri"/>
              </a:rPr>
              <a:t>fo</a:t>
            </a:r>
            <a:r>
              <a:rPr dirty="0" smtClean="0" sz="1100" spc="-5" b="1" i="1">
                <a:latin typeface="Calibri"/>
                <a:cs typeface="Calibri"/>
              </a:rPr>
              <a:t>r</a:t>
            </a:r>
            <a:r>
              <a:rPr dirty="0" smtClean="0" sz="1100" spc="0" b="1" i="1">
                <a:latin typeface="Calibri"/>
                <a:cs typeface="Calibri"/>
              </a:rPr>
              <a:t>m</a:t>
            </a:r>
            <a:r>
              <a:rPr dirty="0" smtClean="0" sz="1100" spc="-10" b="1" i="1">
                <a:latin typeface="Calibri"/>
                <a:cs typeface="Calibri"/>
              </a:rPr>
              <a:t>a</a:t>
            </a:r>
            <a:r>
              <a:rPr dirty="0" smtClean="0" sz="1100" spc="0" b="1" i="1">
                <a:latin typeface="Calibri"/>
                <a:cs typeface="Calibri"/>
              </a:rPr>
              <a:t>to</a:t>
            </a:r>
            <a:r>
              <a:rPr dirty="0" smtClean="0" sz="1100" spc="0">
                <a:latin typeface="Calibri"/>
                <a:cs typeface="Calibri"/>
              </a:rPr>
              <a:t>:   </a:t>
            </a:r>
            <a:r>
              <a:rPr dirty="0" smtClean="0" sz="1100" spc="-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Excel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2</a:t>
            </a:r>
            <a:r>
              <a:rPr dirty="0" smtClean="0" sz="1100" spc="0">
                <a:latin typeface="Calibri"/>
                <a:cs typeface="Calibri"/>
              </a:rPr>
              <a:t>0</a:t>
            </a:r>
            <a:r>
              <a:rPr dirty="0" smtClean="0" sz="1100" spc="-10">
                <a:latin typeface="Calibri"/>
                <a:cs typeface="Calibri"/>
              </a:rPr>
              <a:t>1</a:t>
            </a:r>
            <a:r>
              <a:rPr dirty="0" smtClean="0" sz="1100" spc="5">
                <a:latin typeface="Calibri"/>
                <a:cs typeface="Calibri"/>
              </a:rPr>
              <a:t>3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tie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ac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eso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stantá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 al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acer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le cl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 en un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ento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del g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áf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400"/>
              </a:lnSpc>
              <a:spcBef>
                <a:spcPts val="4"/>
              </a:spcBef>
            </a:pPr>
            <a:endParaRPr sz="1400"/>
          </a:p>
          <a:p>
            <a:pPr marL="12700" marR="80645">
              <a:lnSpc>
                <a:spcPct val="101800"/>
              </a:lnSpc>
            </a:pPr>
            <a:r>
              <a:rPr dirty="0" smtClean="0" sz="1100" b="1" i="1">
                <a:latin typeface="Calibri"/>
                <a:cs typeface="Calibri"/>
              </a:rPr>
              <a:t>G</a:t>
            </a:r>
            <a:r>
              <a:rPr dirty="0" smtClean="0" sz="1100" spc="-5" b="1" i="1">
                <a:latin typeface="Calibri"/>
                <a:cs typeface="Calibri"/>
              </a:rPr>
              <a:t>r</a:t>
            </a:r>
            <a:r>
              <a:rPr dirty="0" smtClean="0" sz="1100" spc="-10" b="1" i="1">
                <a:latin typeface="Calibri"/>
                <a:cs typeface="Calibri"/>
              </a:rPr>
              <a:t>a</a:t>
            </a:r>
            <a:r>
              <a:rPr dirty="0" smtClean="0" sz="1100" spc="0" b="1" i="1">
                <a:latin typeface="Calibri"/>
                <a:cs typeface="Calibri"/>
              </a:rPr>
              <a:t>ba</a:t>
            </a:r>
            <a:r>
              <a:rPr dirty="0" smtClean="0" sz="1100" spc="-15" b="1" i="1">
                <a:latin typeface="Calibri"/>
                <a:cs typeface="Calibri"/>
              </a:rPr>
              <a:t>c</a:t>
            </a:r>
            <a:r>
              <a:rPr dirty="0" smtClean="0" sz="1100" spc="-10" b="1" i="1">
                <a:latin typeface="Calibri"/>
                <a:cs typeface="Calibri"/>
              </a:rPr>
              <a:t>i</a:t>
            </a:r>
            <a:r>
              <a:rPr dirty="0" smtClean="0" sz="1100" spc="5" b="1" i="1">
                <a:latin typeface="Calibri"/>
                <a:cs typeface="Calibri"/>
              </a:rPr>
              <a:t>ó</a:t>
            </a:r>
            <a:r>
              <a:rPr dirty="0" smtClean="0" sz="1100" spc="0" b="1" i="1">
                <a:latin typeface="Calibri"/>
                <a:cs typeface="Calibri"/>
              </a:rPr>
              <a:t>n</a:t>
            </a:r>
            <a:r>
              <a:rPr dirty="0" smtClean="0" sz="1100" spc="-5" b="1" i="1">
                <a:latin typeface="Calibri"/>
                <a:cs typeface="Calibri"/>
              </a:rPr>
              <a:t> </a:t>
            </a:r>
            <a:r>
              <a:rPr dirty="0" smtClean="0" sz="1100" spc="0" b="1" i="1">
                <a:latin typeface="Calibri"/>
                <a:cs typeface="Calibri"/>
              </a:rPr>
              <a:t>de</a:t>
            </a:r>
            <a:r>
              <a:rPr dirty="0" smtClean="0" sz="1100" spc="-15" b="1" i="1">
                <a:latin typeface="Calibri"/>
                <a:cs typeface="Calibri"/>
              </a:rPr>
              <a:t> </a:t>
            </a:r>
            <a:r>
              <a:rPr dirty="0" smtClean="0" sz="1100" spc="0" b="1" i="1">
                <a:latin typeface="Calibri"/>
                <a:cs typeface="Calibri"/>
              </a:rPr>
              <a:t>m</a:t>
            </a:r>
            <a:r>
              <a:rPr dirty="0" smtClean="0" sz="1100" spc="-10" b="1" i="1">
                <a:latin typeface="Calibri"/>
                <a:cs typeface="Calibri"/>
              </a:rPr>
              <a:t>a</a:t>
            </a:r>
            <a:r>
              <a:rPr dirty="0" smtClean="0" sz="1100" spc="0" b="1" i="1">
                <a:latin typeface="Calibri"/>
                <a:cs typeface="Calibri"/>
              </a:rPr>
              <a:t>c</a:t>
            </a:r>
            <a:r>
              <a:rPr dirty="0" smtClean="0" sz="1100" spc="-5" b="1" i="1">
                <a:latin typeface="Calibri"/>
                <a:cs typeface="Calibri"/>
              </a:rPr>
              <a:t>r</a:t>
            </a:r>
            <a:r>
              <a:rPr dirty="0" smtClean="0" sz="1100" spc="5" b="1" i="1">
                <a:latin typeface="Calibri"/>
                <a:cs typeface="Calibri"/>
              </a:rPr>
              <a:t>o</a:t>
            </a:r>
            <a:r>
              <a:rPr dirty="0" smtClean="0" sz="1100" spc="0" b="1" i="1">
                <a:latin typeface="Calibri"/>
                <a:cs typeface="Calibri"/>
              </a:rPr>
              <a:t>s</a:t>
            </a:r>
            <a:r>
              <a:rPr dirty="0" smtClean="0" sz="1100" spc="-15" b="1" i="1">
                <a:latin typeface="Calibri"/>
                <a:cs typeface="Calibri"/>
              </a:rPr>
              <a:t> </a:t>
            </a:r>
            <a:r>
              <a:rPr dirty="0" smtClean="0" sz="1100" spc="0" b="1" i="1">
                <a:latin typeface="Calibri"/>
                <a:cs typeface="Calibri"/>
              </a:rPr>
              <a:t>pa</a:t>
            </a:r>
            <a:r>
              <a:rPr dirty="0" smtClean="0" sz="1100" spc="-20" b="1" i="1">
                <a:latin typeface="Calibri"/>
                <a:cs typeface="Calibri"/>
              </a:rPr>
              <a:t>r</a:t>
            </a:r>
            <a:r>
              <a:rPr dirty="0" smtClean="0" sz="1100" spc="0" b="1" i="1">
                <a:latin typeface="Calibri"/>
                <a:cs typeface="Calibri"/>
              </a:rPr>
              <a:t>a</a:t>
            </a:r>
            <a:r>
              <a:rPr dirty="0" smtClean="0" sz="1100" spc="-5" b="1" i="1">
                <a:latin typeface="Calibri"/>
                <a:cs typeface="Calibri"/>
              </a:rPr>
              <a:t> </a:t>
            </a:r>
            <a:r>
              <a:rPr dirty="0" smtClean="0" sz="1100" spc="0" b="1" i="1">
                <a:latin typeface="Calibri"/>
                <a:cs typeface="Calibri"/>
              </a:rPr>
              <a:t>eleme</a:t>
            </a:r>
            <a:r>
              <a:rPr dirty="0" smtClean="0" sz="1100" spc="-10" b="1" i="1">
                <a:latin typeface="Calibri"/>
                <a:cs typeface="Calibri"/>
              </a:rPr>
              <a:t>n</a:t>
            </a:r>
            <a:r>
              <a:rPr dirty="0" smtClean="0" sz="1100" spc="0" b="1" i="1">
                <a:latin typeface="Calibri"/>
                <a:cs typeface="Calibri"/>
              </a:rPr>
              <a:t>t</a:t>
            </a:r>
            <a:r>
              <a:rPr dirty="0" smtClean="0" sz="1100" spc="5" b="1" i="1">
                <a:latin typeface="Calibri"/>
                <a:cs typeface="Calibri"/>
              </a:rPr>
              <a:t>o</a:t>
            </a:r>
            <a:r>
              <a:rPr dirty="0" smtClean="0" sz="1100" spc="0" b="1" i="1">
                <a:latin typeface="Calibri"/>
                <a:cs typeface="Calibri"/>
              </a:rPr>
              <a:t>s</a:t>
            </a:r>
            <a:r>
              <a:rPr dirty="0" smtClean="0" sz="1100" spc="-15" b="1" i="1">
                <a:latin typeface="Calibri"/>
                <a:cs typeface="Calibri"/>
              </a:rPr>
              <a:t> </a:t>
            </a:r>
            <a:r>
              <a:rPr dirty="0" smtClean="0" sz="1100" spc="0" b="1" i="1">
                <a:latin typeface="Calibri"/>
                <a:cs typeface="Calibri"/>
              </a:rPr>
              <a:t>de</a:t>
            </a:r>
            <a:r>
              <a:rPr dirty="0" smtClean="0" sz="1100" spc="-15" b="1" i="1">
                <a:latin typeface="Calibri"/>
                <a:cs typeface="Calibri"/>
              </a:rPr>
              <a:t> </a:t>
            </a:r>
            <a:r>
              <a:rPr dirty="0" smtClean="0" sz="1100" spc="0" b="1" i="1">
                <a:latin typeface="Calibri"/>
                <a:cs typeface="Calibri"/>
              </a:rPr>
              <a:t>g</a:t>
            </a:r>
            <a:r>
              <a:rPr dirty="0" smtClean="0" sz="1100" spc="-5" b="1" i="1">
                <a:latin typeface="Calibri"/>
                <a:cs typeface="Calibri"/>
              </a:rPr>
              <a:t>r</a:t>
            </a:r>
            <a:r>
              <a:rPr dirty="0" smtClean="0" sz="1100" spc="0" b="1" i="1">
                <a:latin typeface="Calibri"/>
                <a:cs typeface="Calibri"/>
              </a:rPr>
              <a:t>á</a:t>
            </a:r>
            <a:r>
              <a:rPr dirty="0" smtClean="0" sz="1100" spc="-15" b="1" i="1">
                <a:latin typeface="Calibri"/>
                <a:cs typeface="Calibri"/>
              </a:rPr>
              <a:t>f</a:t>
            </a:r>
            <a:r>
              <a:rPr dirty="0" smtClean="0" sz="1100" spc="0" b="1" i="1">
                <a:latin typeface="Calibri"/>
                <a:cs typeface="Calibri"/>
              </a:rPr>
              <a:t>i</a:t>
            </a:r>
            <a:r>
              <a:rPr dirty="0" smtClean="0" sz="1100" spc="-15" b="1" i="1">
                <a:latin typeface="Calibri"/>
                <a:cs typeface="Calibri"/>
              </a:rPr>
              <a:t>c</a:t>
            </a:r>
            <a:r>
              <a:rPr dirty="0" smtClean="0" sz="1100" spc="5" b="1" i="1">
                <a:latin typeface="Calibri"/>
                <a:cs typeface="Calibri"/>
              </a:rPr>
              <a:t>o</a:t>
            </a:r>
            <a:r>
              <a:rPr dirty="0" smtClean="0" sz="1100" spc="10" b="1" i="1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:   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Off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ce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Excel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2</a:t>
            </a:r>
            <a:r>
              <a:rPr dirty="0" smtClean="0" sz="1100" spc="0">
                <a:latin typeface="Calibri"/>
                <a:cs typeface="Calibri"/>
              </a:rPr>
              <a:t>0</a:t>
            </a:r>
            <a:r>
              <a:rPr dirty="0" smtClean="0" sz="1100" spc="-10">
                <a:latin typeface="Calibri"/>
                <a:cs typeface="Calibri"/>
              </a:rPr>
              <a:t>0</a:t>
            </a:r>
            <a:r>
              <a:rPr dirty="0" smtClean="0" sz="1100" spc="0">
                <a:latin typeface="Calibri"/>
                <a:cs typeface="Calibri"/>
              </a:rPr>
              <a:t>7, 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gr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ción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cro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no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enera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 n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ac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mie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tras 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 a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2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 f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un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gr</a:t>
            </a:r>
            <a:r>
              <a:rPr dirty="0" smtClean="0" sz="1100" spc="-5">
                <a:latin typeface="Calibri"/>
                <a:cs typeface="Calibri"/>
              </a:rPr>
              <a:t>á</a:t>
            </a:r>
            <a:r>
              <a:rPr dirty="0" smtClean="0" sz="1100" spc="0">
                <a:latin typeface="Calibri"/>
                <a:cs typeface="Calibri"/>
              </a:rPr>
              <a:t>fico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u 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ro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je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 S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20">
                <a:latin typeface="Calibri"/>
                <a:cs typeface="Calibri"/>
              </a:rPr>
              <a:t>g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 en</a:t>
            </a:r>
            <a:r>
              <a:rPr dirty="0" smtClean="0" sz="1100" spc="0">
                <a:latin typeface="Calibri"/>
                <a:cs typeface="Calibri"/>
              </a:rPr>
              <a:t> Excel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2</a:t>
            </a:r>
            <a:r>
              <a:rPr dirty="0" smtClean="0" sz="1100" spc="-10">
                <a:latin typeface="Calibri"/>
                <a:cs typeface="Calibri"/>
              </a:rPr>
              <a:t>0</a:t>
            </a:r>
            <a:r>
              <a:rPr dirty="0" smtClean="0" sz="1100" spc="-10">
                <a:latin typeface="Calibri"/>
                <a:cs typeface="Calibri"/>
              </a:rPr>
              <a:t>1</a:t>
            </a:r>
            <a:r>
              <a:rPr dirty="0" smtClean="0" sz="1100" spc="5">
                <a:latin typeface="Calibri"/>
                <a:cs typeface="Calibri"/>
              </a:rPr>
              <a:t>3</a:t>
            </a:r>
            <a:r>
              <a:rPr dirty="0" smtClean="0" sz="1100" spc="0">
                <a:latin typeface="Calibri"/>
                <a:cs typeface="Calibri"/>
              </a:rPr>
              <a:t>, se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sar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 g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ra de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acr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pa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 g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ar c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ios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gr</a:t>
            </a:r>
            <a:r>
              <a:rPr dirty="0" smtClean="0" sz="1100" spc="-5">
                <a:latin typeface="Calibri"/>
                <a:cs typeface="Calibri"/>
              </a:rPr>
              <a:t>á</a:t>
            </a:r>
            <a:r>
              <a:rPr dirty="0" smtClean="0" sz="1100" spc="0">
                <a:latin typeface="Calibri"/>
                <a:cs typeface="Calibri"/>
              </a:rPr>
              <a:t>fic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y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tr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je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400"/>
              </a:lnSpc>
              <a:spcBef>
                <a:spcPts val="7"/>
              </a:spcBef>
            </a:pPr>
            <a:endParaRPr sz="1400"/>
          </a:p>
          <a:p>
            <a:pPr marL="12700">
              <a:lnSpc>
                <a:spcPct val="100000"/>
              </a:lnSpc>
            </a:pPr>
            <a:r>
              <a:rPr dirty="0" smtClean="0" sz="1400" spc="70" i="1">
                <a:solidFill>
                  <a:srgbClr val="4F81BC"/>
                </a:solidFill>
                <a:latin typeface="Cambria"/>
                <a:cs typeface="Cambria"/>
              </a:rPr>
              <a:t>A</a:t>
            </a:r>
            <a:r>
              <a:rPr dirty="0" smtClean="0" sz="1400" spc="65" i="1">
                <a:solidFill>
                  <a:srgbClr val="4F81BC"/>
                </a:solidFill>
                <a:latin typeface="Cambria"/>
                <a:cs typeface="Cambria"/>
              </a:rPr>
              <a:t>g</a:t>
            </a:r>
            <a:r>
              <a:rPr dirty="0" smtClean="0" sz="1400" spc="75" i="1">
                <a:solidFill>
                  <a:srgbClr val="4F81BC"/>
                </a:solidFill>
                <a:latin typeface="Cambria"/>
                <a:cs typeface="Cambria"/>
              </a:rPr>
              <a:t>r</a:t>
            </a:r>
            <a:r>
              <a:rPr dirty="0" smtClean="0" sz="1400" spc="60" i="1">
                <a:solidFill>
                  <a:srgbClr val="4F81BC"/>
                </a:solidFill>
                <a:latin typeface="Cambria"/>
                <a:cs typeface="Cambria"/>
              </a:rPr>
              <a:t>e</a:t>
            </a:r>
            <a:r>
              <a:rPr dirty="0" smtClean="0" sz="1400" spc="65" i="1">
                <a:solidFill>
                  <a:srgbClr val="4F81BC"/>
                </a:solidFill>
                <a:latin typeface="Cambria"/>
                <a:cs typeface="Cambria"/>
              </a:rPr>
              <a:t>g</a:t>
            </a:r>
            <a:r>
              <a:rPr dirty="0" smtClean="0" sz="1400" spc="75" i="1">
                <a:solidFill>
                  <a:srgbClr val="4F81BC"/>
                </a:solidFill>
                <a:latin typeface="Cambria"/>
                <a:cs typeface="Cambria"/>
              </a:rPr>
              <a:t>a</a:t>
            </a:r>
            <a:r>
              <a:rPr dirty="0" smtClean="0" sz="1400" spc="75" i="1">
                <a:solidFill>
                  <a:srgbClr val="4F81BC"/>
                </a:solidFill>
                <a:latin typeface="Cambria"/>
                <a:cs typeface="Cambria"/>
              </a:rPr>
              <a:t>n</a:t>
            </a:r>
            <a:r>
              <a:rPr dirty="0" smtClean="0" sz="1400" spc="65" i="1">
                <a:solidFill>
                  <a:srgbClr val="4F81BC"/>
                </a:solidFill>
                <a:latin typeface="Cambria"/>
                <a:cs typeface="Cambria"/>
              </a:rPr>
              <a:t>d</a:t>
            </a:r>
            <a:r>
              <a:rPr dirty="0" smtClean="0" sz="1400" spc="0" i="1">
                <a:solidFill>
                  <a:srgbClr val="4F81BC"/>
                </a:solidFill>
                <a:latin typeface="Cambria"/>
                <a:cs typeface="Cambria"/>
              </a:rPr>
              <a:t>o</a:t>
            </a:r>
            <a:r>
              <a:rPr dirty="0" smtClean="0" sz="1400" spc="140" i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mtClean="0" sz="1400" spc="70" i="1">
                <a:solidFill>
                  <a:srgbClr val="4F81BC"/>
                </a:solidFill>
                <a:latin typeface="Cambria"/>
                <a:cs typeface="Cambria"/>
              </a:rPr>
              <a:t>c</a:t>
            </a:r>
            <a:r>
              <a:rPr dirty="0" smtClean="0" sz="1400" spc="65" i="1">
                <a:solidFill>
                  <a:srgbClr val="4F81BC"/>
                </a:solidFill>
                <a:latin typeface="Cambria"/>
                <a:cs typeface="Cambria"/>
              </a:rPr>
              <a:t>o</a:t>
            </a:r>
            <a:r>
              <a:rPr dirty="0" smtClean="0" sz="1400" spc="60" i="1">
                <a:solidFill>
                  <a:srgbClr val="4F81BC"/>
                </a:solidFill>
                <a:latin typeface="Cambria"/>
                <a:cs typeface="Cambria"/>
              </a:rPr>
              <a:t>m</a:t>
            </a:r>
            <a:r>
              <a:rPr dirty="0" smtClean="0" sz="1400" spc="75" i="1">
                <a:solidFill>
                  <a:srgbClr val="4F81BC"/>
                </a:solidFill>
                <a:latin typeface="Cambria"/>
                <a:cs typeface="Cambria"/>
              </a:rPr>
              <a:t>a</a:t>
            </a:r>
            <a:r>
              <a:rPr dirty="0" smtClean="0" sz="1400" spc="85" i="1">
                <a:solidFill>
                  <a:srgbClr val="4F81BC"/>
                </a:solidFill>
                <a:latin typeface="Cambria"/>
                <a:cs typeface="Cambria"/>
              </a:rPr>
              <a:t>n</a:t>
            </a:r>
            <a:r>
              <a:rPr dirty="0" smtClean="0" sz="1400" spc="65" i="1">
                <a:solidFill>
                  <a:srgbClr val="4F81BC"/>
                </a:solidFill>
                <a:latin typeface="Cambria"/>
                <a:cs typeface="Cambria"/>
              </a:rPr>
              <a:t>d</a:t>
            </a:r>
            <a:r>
              <a:rPr dirty="0" smtClean="0" sz="1400" spc="65" i="1">
                <a:solidFill>
                  <a:srgbClr val="4F81BC"/>
                </a:solidFill>
                <a:latin typeface="Cambria"/>
                <a:cs typeface="Cambria"/>
              </a:rPr>
              <a:t>o</a:t>
            </a:r>
            <a:r>
              <a:rPr dirty="0" smtClean="0" sz="1400" spc="0" i="1">
                <a:solidFill>
                  <a:srgbClr val="4F81BC"/>
                </a:solidFill>
                <a:latin typeface="Cambria"/>
                <a:cs typeface="Cambria"/>
              </a:rPr>
              <a:t>s </a:t>
            </a:r>
            <a:r>
              <a:rPr dirty="0" smtClean="0" sz="1400" spc="-135" i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mtClean="0" sz="1400" spc="0" i="1">
                <a:solidFill>
                  <a:srgbClr val="4F81BC"/>
                </a:solidFill>
                <a:latin typeface="Cambria"/>
                <a:cs typeface="Cambria"/>
              </a:rPr>
              <a:t>a</a:t>
            </a:r>
            <a:r>
              <a:rPr dirty="0" smtClean="0" sz="1400" spc="150" i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mtClean="0" sz="1400" spc="65" i="1">
                <a:solidFill>
                  <a:srgbClr val="4F81BC"/>
                </a:solidFill>
                <a:latin typeface="Cambria"/>
                <a:cs typeface="Cambria"/>
              </a:rPr>
              <a:t>l</a:t>
            </a:r>
            <a:r>
              <a:rPr dirty="0" smtClean="0" sz="1400" spc="0" i="1">
                <a:solidFill>
                  <a:srgbClr val="4F81BC"/>
                </a:solidFill>
                <a:latin typeface="Cambria"/>
                <a:cs typeface="Cambria"/>
              </a:rPr>
              <a:t>a</a:t>
            </a:r>
            <a:r>
              <a:rPr dirty="0" smtClean="0" sz="1400" spc="150" i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mtClean="0" sz="1400" spc="70" i="1">
                <a:solidFill>
                  <a:srgbClr val="4F81BC"/>
                </a:solidFill>
                <a:latin typeface="Cambria"/>
                <a:cs typeface="Cambria"/>
              </a:rPr>
              <a:t>b</a:t>
            </a:r>
            <a:r>
              <a:rPr dirty="0" smtClean="0" sz="1400" spc="75" i="1">
                <a:solidFill>
                  <a:srgbClr val="4F81BC"/>
                </a:solidFill>
                <a:latin typeface="Cambria"/>
                <a:cs typeface="Cambria"/>
              </a:rPr>
              <a:t>a</a:t>
            </a:r>
            <a:r>
              <a:rPr dirty="0" smtClean="0" sz="1400" spc="75" i="1">
                <a:solidFill>
                  <a:srgbClr val="4F81BC"/>
                </a:solidFill>
                <a:latin typeface="Cambria"/>
                <a:cs typeface="Cambria"/>
              </a:rPr>
              <a:t>r</a:t>
            </a:r>
            <a:r>
              <a:rPr dirty="0" smtClean="0" sz="1400" spc="75" i="1">
                <a:solidFill>
                  <a:srgbClr val="4F81BC"/>
                </a:solidFill>
                <a:latin typeface="Cambria"/>
                <a:cs typeface="Cambria"/>
              </a:rPr>
              <a:t>r</a:t>
            </a:r>
            <a:r>
              <a:rPr dirty="0" smtClean="0" sz="1400" spc="0" i="1">
                <a:solidFill>
                  <a:srgbClr val="4F81BC"/>
                </a:solidFill>
                <a:latin typeface="Cambria"/>
                <a:cs typeface="Cambria"/>
              </a:rPr>
              <a:t>a</a:t>
            </a:r>
            <a:r>
              <a:rPr dirty="0" smtClean="0" sz="1400" spc="150" i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mtClean="0" sz="1400" spc="65" i="1">
                <a:solidFill>
                  <a:srgbClr val="4F81BC"/>
                </a:solidFill>
                <a:latin typeface="Cambria"/>
                <a:cs typeface="Cambria"/>
              </a:rPr>
              <a:t>d</a:t>
            </a:r>
            <a:r>
              <a:rPr dirty="0" smtClean="0" sz="1400" spc="0" i="1">
                <a:solidFill>
                  <a:srgbClr val="4F81BC"/>
                </a:solidFill>
                <a:latin typeface="Cambria"/>
                <a:cs typeface="Cambria"/>
              </a:rPr>
              <a:t>e</a:t>
            </a:r>
            <a:r>
              <a:rPr dirty="0" smtClean="0" sz="1400" spc="135" i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mtClean="0" sz="1400" spc="65" i="1">
                <a:solidFill>
                  <a:srgbClr val="4F81BC"/>
                </a:solidFill>
                <a:latin typeface="Cambria"/>
                <a:cs typeface="Cambria"/>
              </a:rPr>
              <a:t>h</a:t>
            </a:r>
            <a:r>
              <a:rPr dirty="0" smtClean="0" sz="1400" spc="60" i="1">
                <a:solidFill>
                  <a:srgbClr val="4F81BC"/>
                </a:solidFill>
                <a:latin typeface="Cambria"/>
                <a:cs typeface="Cambria"/>
              </a:rPr>
              <a:t>e</a:t>
            </a:r>
            <a:r>
              <a:rPr dirty="0" smtClean="0" sz="1400" spc="75" i="1">
                <a:solidFill>
                  <a:srgbClr val="4F81BC"/>
                </a:solidFill>
                <a:latin typeface="Cambria"/>
                <a:cs typeface="Cambria"/>
              </a:rPr>
              <a:t>r</a:t>
            </a:r>
            <a:r>
              <a:rPr dirty="0" smtClean="0" sz="1400" spc="75" i="1">
                <a:solidFill>
                  <a:srgbClr val="4F81BC"/>
                </a:solidFill>
                <a:latin typeface="Cambria"/>
                <a:cs typeface="Cambria"/>
              </a:rPr>
              <a:t>r</a:t>
            </a:r>
            <a:r>
              <a:rPr dirty="0" smtClean="0" sz="1400" spc="75" i="1">
                <a:solidFill>
                  <a:srgbClr val="4F81BC"/>
                </a:solidFill>
                <a:latin typeface="Cambria"/>
                <a:cs typeface="Cambria"/>
              </a:rPr>
              <a:t>a</a:t>
            </a:r>
            <a:r>
              <a:rPr dirty="0" smtClean="0" sz="1400" spc="60" i="1">
                <a:solidFill>
                  <a:srgbClr val="4F81BC"/>
                </a:solidFill>
                <a:latin typeface="Cambria"/>
                <a:cs typeface="Cambria"/>
              </a:rPr>
              <a:t>m</a:t>
            </a:r>
            <a:r>
              <a:rPr dirty="0" smtClean="0" sz="1400" spc="70" i="1">
                <a:solidFill>
                  <a:srgbClr val="4F81BC"/>
                </a:solidFill>
                <a:latin typeface="Cambria"/>
                <a:cs typeface="Cambria"/>
              </a:rPr>
              <a:t>i</a:t>
            </a:r>
            <a:r>
              <a:rPr dirty="0" smtClean="0" sz="1400" spc="60" i="1">
                <a:solidFill>
                  <a:srgbClr val="4F81BC"/>
                </a:solidFill>
                <a:latin typeface="Cambria"/>
                <a:cs typeface="Cambria"/>
              </a:rPr>
              <a:t>e</a:t>
            </a:r>
            <a:r>
              <a:rPr dirty="0" smtClean="0" sz="1400" spc="75" i="1">
                <a:solidFill>
                  <a:srgbClr val="4F81BC"/>
                </a:solidFill>
                <a:latin typeface="Cambria"/>
                <a:cs typeface="Cambria"/>
              </a:rPr>
              <a:t>n</a:t>
            </a:r>
            <a:r>
              <a:rPr dirty="0" smtClean="0" sz="1400" spc="65" i="1">
                <a:solidFill>
                  <a:srgbClr val="4F81BC"/>
                </a:solidFill>
                <a:latin typeface="Cambria"/>
                <a:cs typeface="Cambria"/>
              </a:rPr>
              <a:t>t</a:t>
            </a:r>
            <a:r>
              <a:rPr dirty="0" smtClean="0" sz="1400" spc="75" i="1">
                <a:solidFill>
                  <a:srgbClr val="4F81BC"/>
                </a:solidFill>
                <a:latin typeface="Cambria"/>
                <a:cs typeface="Cambria"/>
              </a:rPr>
              <a:t>a</a:t>
            </a:r>
            <a:r>
              <a:rPr dirty="0" smtClean="0" sz="1400" spc="0" i="1">
                <a:solidFill>
                  <a:srgbClr val="4F81BC"/>
                </a:solidFill>
                <a:latin typeface="Cambria"/>
                <a:cs typeface="Cambria"/>
              </a:rPr>
              <a:t>s</a:t>
            </a:r>
            <a:r>
              <a:rPr dirty="0" smtClean="0" sz="1400" spc="150" i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mtClean="0" sz="1400" spc="65" i="1">
                <a:solidFill>
                  <a:srgbClr val="4F81BC"/>
                </a:solidFill>
                <a:latin typeface="Cambria"/>
                <a:cs typeface="Cambria"/>
              </a:rPr>
              <a:t>d</a:t>
            </a:r>
            <a:r>
              <a:rPr dirty="0" smtClean="0" sz="1400" spc="0" i="1">
                <a:solidFill>
                  <a:srgbClr val="4F81BC"/>
                </a:solidFill>
                <a:latin typeface="Cambria"/>
                <a:cs typeface="Cambria"/>
              </a:rPr>
              <a:t>e</a:t>
            </a:r>
            <a:r>
              <a:rPr dirty="0" smtClean="0" sz="1400" spc="135" i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mtClean="0" sz="1400" spc="75" i="1">
                <a:solidFill>
                  <a:srgbClr val="4F81BC"/>
                </a:solidFill>
                <a:latin typeface="Cambria"/>
                <a:cs typeface="Cambria"/>
              </a:rPr>
              <a:t>a</a:t>
            </a:r>
            <a:r>
              <a:rPr dirty="0" smtClean="0" sz="1400" spc="70" i="1">
                <a:solidFill>
                  <a:srgbClr val="4F81BC"/>
                </a:solidFill>
                <a:latin typeface="Cambria"/>
                <a:cs typeface="Cambria"/>
              </a:rPr>
              <a:t>c</a:t>
            </a:r>
            <a:r>
              <a:rPr dirty="0" smtClean="0" sz="1400" spc="70" i="1">
                <a:solidFill>
                  <a:srgbClr val="4F81BC"/>
                </a:solidFill>
                <a:latin typeface="Cambria"/>
                <a:cs typeface="Cambria"/>
              </a:rPr>
              <a:t>c</a:t>
            </a:r>
            <a:r>
              <a:rPr dirty="0" smtClean="0" sz="1400" spc="60" i="1">
                <a:solidFill>
                  <a:srgbClr val="4F81BC"/>
                </a:solidFill>
                <a:latin typeface="Cambria"/>
                <a:cs typeface="Cambria"/>
              </a:rPr>
              <a:t>e</a:t>
            </a:r>
            <a:r>
              <a:rPr dirty="0" smtClean="0" sz="1400" spc="70" i="1">
                <a:solidFill>
                  <a:srgbClr val="4F81BC"/>
                </a:solidFill>
                <a:latin typeface="Cambria"/>
                <a:cs typeface="Cambria"/>
              </a:rPr>
              <a:t>s</a:t>
            </a:r>
            <a:r>
              <a:rPr dirty="0" smtClean="0" sz="1400" spc="0" i="1">
                <a:solidFill>
                  <a:srgbClr val="4F81BC"/>
                </a:solidFill>
                <a:latin typeface="Cambria"/>
                <a:cs typeface="Cambria"/>
              </a:rPr>
              <a:t>o</a:t>
            </a:r>
            <a:r>
              <a:rPr dirty="0" smtClean="0" sz="1400" spc="140" i="1">
                <a:solidFill>
                  <a:srgbClr val="4F81BC"/>
                </a:solidFill>
                <a:latin typeface="Cambria"/>
                <a:cs typeface="Cambria"/>
              </a:rPr>
              <a:t> </a:t>
            </a:r>
            <a:r>
              <a:rPr dirty="0" smtClean="0" sz="1400" spc="75" i="1">
                <a:solidFill>
                  <a:srgbClr val="4F81BC"/>
                </a:solidFill>
                <a:latin typeface="Cambria"/>
                <a:cs typeface="Cambria"/>
              </a:rPr>
              <a:t>r</a:t>
            </a:r>
            <a:r>
              <a:rPr dirty="0" smtClean="0" sz="1400" spc="75" i="1">
                <a:solidFill>
                  <a:srgbClr val="4F81BC"/>
                </a:solidFill>
                <a:latin typeface="Cambria"/>
                <a:cs typeface="Cambria"/>
              </a:rPr>
              <a:t>á</a:t>
            </a:r>
            <a:r>
              <a:rPr dirty="0" smtClean="0" sz="1400" spc="70" i="1">
                <a:solidFill>
                  <a:srgbClr val="4F81BC"/>
                </a:solidFill>
                <a:latin typeface="Cambria"/>
                <a:cs typeface="Cambria"/>
              </a:rPr>
              <a:t>p</a:t>
            </a:r>
            <a:r>
              <a:rPr dirty="0" smtClean="0" sz="1400" spc="70" i="1">
                <a:solidFill>
                  <a:srgbClr val="4F81BC"/>
                </a:solidFill>
                <a:latin typeface="Cambria"/>
                <a:cs typeface="Cambria"/>
              </a:rPr>
              <a:t>i</a:t>
            </a:r>
            <a:r>
              <a:rPr dirty="0" smtClean="0" sz="1400" spc="65" i="1">
                <a:solidFill>
                  <a:srgbClr val="4F81BC"/>
                </a:solidFill>
                <a:latin typeface="Cambria"/>
                <a:cs typeface="Cambria"/>
              </a:rPr>
              <a:t>d</a:t>
            </a:r>
            <a:r>
              <a:rPr dirty="0" smtClean="0" sz="1400" spc="0" i="1">
                <a:solidFill>
                  <a:srgbClr val="4F81BC"/>
                </a:solidFill>
                <a:latin typeface="Cambria"/>
                <a:cs typeface="Cambria"/>
              </a:rPr>
              <a:t>o</a:t>
            </a:r>
            <a:endParaRPr sz="1400">
              <a:latin typeface="Cambria"/>
              <a:cs typeface="Cambria"/>
            </a:endParaRPr>
          </a:p>
          <a:p>
            <a:pPr>
              <a:lnSpc>
                <a:spcPts val="550"/>
              </a:lnSpc>
              <a:spcBef>
                <a:spcPts val="22"/>
              </a:spcBef>
            </a:pPr>
            <a:endParaRPr sz="550"/>
          </a:p>
          <a:p>
            <a:pPr>
              <a:lnSpc>
                <a:spcPts val="1000"/>
              </a:lnSpc>
            </a:pPr>
            <a:endParaRPr sz="1000"/>
          </a:p>
          <a:p>
            <a:pPr marL="12700" marR="12700">
              <a:lnSpc>
                <a:spcPct val="144500"/>
              </a:lnSpc>
            </a:pPr>
            <a:r>
              <a:rPr dirty="0" smtClean="0" sz="1100">
                <a:latin typeface="Calibri"/>
                <a:cs typeface="Calibri"/>
              </a:rPr>
              <a:t>Para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reg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acce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rá</a:t>
            </a:r>
            <a:r>
              <a:rPr dirty="0" smtClean="0" sz="1100" spc="-1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Of</a:t>
            </a:r>
            <a:r>
              <a:rPr dirty="0" smtClean="0" sz="1100" spc="-10" b="1">
                <a:latin typeface="Calibri"/>
                <a:cs typeface="Calibri"/>
              </a:rPr>
              <a:t>f</a:t>
            </a:r>
            <a:r>
              <a:rPr dirty="0" smtClean="0" sz="1100" spc="-10" b="1">
                <a:latin typeface="Calibri"/>
                <a:cs typeface="Calibri"/>
              </a:rPr>
              <a:t>i</a:t>
            </a:r>
            <a:r>
              <a:rPr dirty="0" smtClean="0" sz="1100" spc="5" b="1">
                <a:latin typeface="Calibri"/>
                <a:cs typeface="Calibri"/>
              </a:rPr>
              <a:t>c</a:t>
            </a:r>
            <a:r>
              <a:rPr dirty="0" smtClean="0" sz="1100" spc="0" b="1">
                <a:latin typeface="Calibri"/>
                <a:cs typeface="Calibri"/>
              </a:rPr>
              <a:t>e</a:t>
            </a:r>
            <a:r>
              <a:rPr dirty="0" smtClean="0" sz="1100" spc="-15" b="1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Exc</a:t>
            </a:r>
            <a:r>
              <a:rPr dirty="0" smtClean="0" sz="1100" spc="-5" b="1">
                <a:latin typeface="Calibri"/>
                <a:cs typeface="Calibri"/>
              </a:rPr>
              <a:t>e</a:t>
            </a:r>
            <a:r>
              <a:rPr dirty="0" smtClean="0" sz="1100" spc="0" b="1">
                <a:latin typeface="Calibri"/>
                <a:cs typeface="Calibri"/>
              </a:rPr>
              <a:t>l</a:t>
            </a:r>
            <a:r>
              <a:rPr dirty="0" smtClean="0" sz="1100" spc="-15" b="1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2</a:t>
            </a:r>
            <a:r>
              <a:rPr dirty="0" smtClean="0" sz="1100" spc="-10" b="1">
                <a:latin typeface="Calibri"/>
                <a:cs typeface="Calibri"/>
              </a:rPr>
              <a:t>0</a:t>
            </a:r>
            <a:r>
              <a:rPr dirty="0" smtClean="0" sz="1100" spc="0" b="1">
                <a:latin typeface="Calibri"/>
                <a:cs typeface="Calibri"/>
              </a:rPr>
              <a:t>13</a:t>
            </a:r>
            <a:r>
              <a:rPr dirty="0" smtClean="0" sz="1100" spc="-5" b="1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re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sta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acien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clic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 la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 de </a:t>
            </a:r>
            <a:r>
              <a:rPr dirty="0" smtClean="0" sz="1100" spc="-1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cce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ráp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706627" y="7769606"/>
            <a:ext cx="6023610" cy="6997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>
                <a:latin typeface="Calibri"/>
                <a:cs typeface="Calibri"/>
              </a:rPr>
              <a:t>Se el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en aq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esean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inc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ir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lista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del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iá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u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 e irán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apa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ecie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bar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44"/>
              </a:spcBef>
            </a:pPr>
            <a:endParaRPr sz="1300"/>
          </a:p>
          <a:p>
            <a:pPr marL="12700" marR="12700">
              <a:lnSpc>
                <a:spcPct val="101800"/>
              </a:lnSpc>
            </a:pPr>
            <a:r>
              <a:rPr dirty="0" smtClean="0" sz="1100">
                <a:latin typeface="Calibri"/>
                <a:cs typeface="Calibri"/>
              </a:rPr>
              <a:t>Si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ea 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cl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ir a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ú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no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é en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rimera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lista ha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en”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Más 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-10">
                <a:latin typeface="Calibri"/>
                <a:cs typeface="Calibri"/>
              </a:rPr>
              <a:t>…</a:t>
            </a:r>
            <a:r>
              <a:rPr dirty="0" smtClean="0" sz="1100" spc="0">
                <a:latin typeface="Calibri"/>
                <a:cs typeface="Calibri"/>
              </a:rPr>
              <a:t>”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í elegir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cesi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en de la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mi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 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se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cía en</a:t>
            </a:r>
            <a:r>
              <a:rPr dirty="0" smtClean="0" sz="1100" spc="15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Of</a:t>
            </a:r>
            <a:r>
              <a:rPr dirty="0" smtClean="0" sz="1100" spc="-20" b="1">
                <a:latin typeface="Calibri"/>
                <a:cs typeface="Calibri"/>
              </a:rPr>
              <a:t>f</a:t>
            </a:r>
            <a:r>
              <a:rPr dirty="0" smtClean="0" sz="1100" spc="-10" b="1">
                <a:latin typeface="Calibri"/>
                <a:cs typeface="Calibri"/>
              </a:rPr>
              <a:t>i</a:t>
            </a:r>
            <a:r>
              <a:rPr dirty="0" smtClean="0" sz="1100" spc="5" b="1">
                <a:latin typeface="Calibri"/>
                <a:cs typeface="Calibri"/>
              </a:rPr>
              <a:t>c</a:t>
            </a:r>
            <a:r>
              <a:rPr dirty="0" smtClean="0" sz="1100" spc="0" b="1">
                <a:latin typeface="Calibri"/>
                <a:cs typeface="Calibri"/>
              </a:rPr>
              <a:t>e Exc</a:t>
            </a:r>
            <a:r>
              <a:rPr dirty="0" smtClean="0" sz="1100" spc="-20" b="1">
                <a:latin typeface="Calibri"/>
                <a:cs typeface="Calibri"/>
              </a:rPr>
              <a:t>e</a:t>
            </a:r>
            <a:r>
              <a:rPr dirty="0" smtClean="0" sz="1100" spc="0" b="1">
                <a:latin typeface="Calibri"/>
                <a:cs typeface="Calibri"/>
              </a:rPr>
              <a:t>l</a:t>
            </a:r>
            <a:r>
              <a:rPr dirty="0" smtClean="0" sz="1100" spc="-10" b="1">
                <a:latin typeface="Calibri"/>
                <a:cs typeface="Calibri"/>
              </a:rPr>
              <a:t> </a:t>
            </a:r>
            <a:r>
              <a:rPr dirty="0" smtClean="0" sz="1100" spc="-10" b="1">
                <a:latin typeface="Calibri"/>
                <a:cs typeface="Calibri"/>
              </a:rPr>
              <a:t>2</a:t>
            </a:r>
            <a:r>
              <a:rPr dirty="0" smtClean="0" sz="1100" spc="0" b="1">
                <a:latin typeface="Calibri"/>
                <a:cs typeface="Calibri"/>
              </a:rPr>
              <a:t>0</a:t>
            </a:r>
            <a:r>
              <a:rPr dirty="0" smtClean="0" sz="1100" spc="-10" b="1">
                <a:latin typeface="Calibri"/>
                <a:cs typeface="Calibri"/>
              </a:rPr>
              <a:t>1</a:t>
            </a:r>
            <a:r>
              <a:rPr dirty="0" smtClean="0" sz="1100" spc="5" b="1">
                <a:latin typeface="Calibri"/>
                <a:cs typeface="Calibri"/>
              </a:rPr>
              <a:t>0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1729739" y="4401311"/>
            <a:ext cx="4126991" cy="320344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71442" y="506476"/>
            <a:ext cx="222377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TUT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AL 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CRO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2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50965" y="449580"/>
            <a:ext cx="922019" cy="65531"/>
          </a:xfrm>
          <a:custGeom>
            <a:avLst/>
            <a:gdLst/>
            <a:ahLst/>
            <a:cxnLst/>
            <a:rect l="l" t="t" r="r" b="b"/>
            <a:pathLst>
              <a:path w="922019" h="65531">
                <a:moveTo>
                  <a:pt x="0" y="65531"/>
                </a:moveTo>
                <a:lnTo>
                  <a:pt x="922019" y="65531"/>
                </a:lnTo>
                <a:lnTo>
                  <a:pt x="922019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5950965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804406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5950965" y="685800"/>
            <a:ext cx="922019" cy="65531"/>
          </a:xfrm>
          <a:custGeom>
            <a:avLst/>
            <a:gdLst/>
            <a:ahLst/>
            <a:cxnLst/>
            <a:rect l="l" t="t" r="r" b="b"/>
            <a:pathLst>
              <a:path w="922019" h="65531">
                <a:moveTo>
                  <a:pt x="0" y="65531"/>
                </a:moveTo>
                <a:lnTo>
                  <a:pt x="922019" y="65531"/>
                </a:lnTo>
                <a:lnTo>
                  <a:pt x="922019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6019546" y="515112"/>
            <a:ext cx="784859" cy="170688"/>
          </a:xfrm>
          <a:custGeom>
            <a:avLst/>
            <a:gdLst/>
            <a:ahLst/>
            <a:cxnLst/>
            <a:rect l="l" t="t" r="r" b="b"/>
            <a:pathLst>
              <a:path w="784859" h="170688">
                <a:moveTo>
                  <a:pt x="0" y="170688"/>
                </a:moveTo>
                <a:lnTo>
                  <a:pt x="784859" y="170688"/>
                </a:lnTo>
                <a:lnTo>
                  <a:pt x="78485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721602" y="506476"/>
            <a:ext cx="9652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8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9327" y="9171888"/>
            <a:ext cx="6153531" cy="0"/>
          </a:xfrm>
          <a:custGeom>
            <a:avLst/>
            <a:gdLst/>
            <a:ahLst/>
            <a:cxnLst/>
            <a:rect l="l" t="t" r="r" b="b"/>
            <a:pathLst>
              <a:path w="6153531" h="0">
                <a:moveTo>
                  <a:pt x="0" y="0"/>
                </a:moveTo>
                <a:lnTo>
                  <a:pt x="6153531" y="0"/>
                </a:lnTo>
              </a:path>
            </a:pathLst>
          </a:custGeom>
          <a:ln w="393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355852" y="9190938"/>
            <a:ext cx="0" cy="248412"/>
          </a:xfrm>
          <a:custGeom>
            <a:avLst/>
            <a:gdLst/>
            <a:ahLst/>
            <a:cxnLst/>
            <a:rect l="l" t="t" r="r" b="b"/>
            <a:pathLst>
              <a:path w="0" h="248411">
                <a:moveTo>
                  <a:pt x="0" y="0"/>
                </a:moveTo>
                <a:lnTo>
                  <a:pt x="0" y="248411"/>
                </a:lnTo>
              </a:path>
            </a:pathLst>
          </a:custGeom>
          <a:ln w="39370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1990344" y="922019"/>
            <a:ext cx="3621024" cy="260908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71442" y="506476"/>
            <a:ext cx="222377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TUT</a:t>
            </a:r>
            <a:r>
              <a:rPr dirty="0" smtClean="0" sz="1100" spc="-15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R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AL 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D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</a:t>
            </a:r>
            <a:r>
              <a:rPr dirty="0" smtClean="0" sz="1100" spc="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M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CRO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S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1100" spc="-20" b="1">
                <a:solidFill>
                  <a:srgbClr val="FFFFFF"/>
                </a:solidFill>
                <a:latin typeface="Calibri"/>
                <a:cs typeface="Calibri"/>
              </a:rPr>
              <a:t>F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EX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C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EL</a:t>
            </a:r>
            <a:r>
              <a:rPr dirty="0" smtClean="0" sz="1100" spc="-10" b="1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r>
              <a:rPr dirty="0" smtClean="0" sz="1100" spc="-5" b="1">
                <a:solidFill>
                  <a:srgbClr val="FFFFFF"/>
                </a:solidFill>
                <a:latin typeface="Calibri"/>
                <a:cs typeface="Calibri"/>
              </a:rPr>
              <a:t>0</a:t>
            </a:r>
            <a:r>
              <a:rPr dirty="0" smtClean="0" sz="1100" spc="0" b="1">
                <a:solidFill>
                  <a:srgbClr val="FFFFFF"/>
                </a:solidFill>
                <a:latin typeface="Calibri"/>
                <a:cs typeface="Calibri"/>
              </a:rPr>
              <a:t>13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950965" y="449580"/>
            <a:ext cx="922019" cy="65531"/>
          </a:xfrm>
          <a:custGeom>
            <a:avLst/>
            <a:gdLst/>
            <a:ahLst/>
            <a:cxnLst/>
            <a:rect l="l" t="t" r="r" b="b"/>
            <a:pathLst>
              <a:path w="922019" h="65531">
                <a:moveTo>
                  <a:pt x="0" y="65531"/>
                </a:moveTo>
                <a:lnTo>
                  <a:pt x="922019" y="65531"/>
                </a:lnTo>
                <a:lnTo>
                  <a:pt x="922019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5950965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804406" y="515112"/>
            <a:ext cx="68579" cy="170688"/>
          </a:xfrm>
          <a:custGeom>
            <a:avLst/>
            <a:gdLst/>
            <a:ahLst/>
            <a:cxnLst/>
            <a:rect l="l" t="t" r="r" b="b"/>
            <a:pathLst>
              <a:path w="68579" h="170688">
                <a:moveTo>
                  <a:pt x="0" y="170688"/>
                </a:moveTo>
                <a:lnTo>
                  <a:pt x="68579" y="170688"/>
                </a:lnTo>
                <a:lnTo>
                  <a:pt x="6857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5950965" y="685800"/>
            <a:ext cx="922019" cy="65531"/>
          </a:xfrm>
          <a:custGeom>
            <a:avLst/>
            <a:gdLst/>
            <a:ahLst/>
            <a:cxnLst/>
            <a:rect l="l" t="t" r="r" b="b"/>
            <a:pathLst>
              <a:path w="922019" h="65531">
                <a:moveTo>
                  <a:pt x="0" y="65531"/>
                </a:moveTo>
                <a:lnTo>
                  <a:pt x="922019" y="65531"/>
                </a:lnTo>
                <a:lnTo>
                  <a:pt x="922019" y="0"/>
                </a:lnTo>
                <a:lnTo>
                  <a:pt x="0" y="0"/>
                </a:lnTo>
                <a:lnTo>
                  <a:pt x="0" y="65531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6019546" y="515112"/>
            <a:ext cx="784859" cy="170688"/>
          </a:xfrm>
          <a:custGeom>
            <a:avLst/>
            <a:gdLst/>
            <a:ahLst/>
            <a:cxnLst/>
            <a:rect l="l" t="t" r="r" b="b"/>
            <a:pathLst>
              <a:path w="784859" h="170688">
                <a:moveTo>
                  <a:pt x="0" y="170688"/>
                </a:moveTo>
                <a:lnTo>
                  <a:pt x="784859" y="170688"/>
                </a:lnTo>
                <a:lnTo>
                  <a:pt x="784859" y="0"/>
                </a:lnTo>
                <a:lnTo>
                  <a:pt x="0" y="0"/>
                </a:lnTo>
                <a:lnTo>
                  <a:pt x="0" y="170688"/>
                </a:lnTo>
                <a:close/>
              </a:path>
            </a:pathLst>
          </a:custGeom>
          <a:solidFill>
            <a:srgbClr val="538DD3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 txBox="1"/>
          <p:nvPr/>
        </p:nvSpPr>
        <p:spPr>
          <a:xfrm>
            <a:off x="6721602" y="506476"/>
            <a:ext cx="96520" cy="18796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b="1">
                <a:solidFill>
                  <a:srgbClr val="FFFFFF"/>
                </a:solidFill>
                <a:latin typeface="Calibri"/>
                <a:cs typeface="Calibri"/>
              </a:rPr>
              <a:t>9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19327" y="9171888"/>
            <a:ext cx="6153531" cy="0"/>
          </a:xfrm>
          <a:custGeom>
            <a:avLst/>
            <a:gdLst/>
            <a:ahLst/>
            <a:cxnLst/>
            <a:rect l="l" t="t" r="r" b="b"/>
            <a:pathLst>
              <a:path w="6153531" h="0">
                <a:moveTo>
                  <a:pt x="0" y="0"/>
                </a:moveTo>
                <a:lnTo>
                  <a:pt x="6153531" y="0"/>
                </a:lnTo>
              </a:path>
            </a:pathLst>
          </a:custGeom>
          <a:ln w="39369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1355852" y="9190938"/>
            <a:ext cx="0" cy="248412"/>
          </a:xfrm>
          <a:custGeom>
            <a:avLst/>
            <a:gdLst/>
            <a:ahLst/>
            <a:cxnLst/>
            <a:rect l="l" t="t" r="r" b="b"/>
            <a:pathLst>
              <a:path w="0" h="248411">
                <a:moveTo>
                  <a:pt x="0" y="0"/>
                </a:moveTo>
                <a:lnTo>
                  <a:pt x="0" y="248411"/>
                </a:lnTo>
              </a:path>
            </a:pathLst>
          </a:custGeom>
          <a:ln w="39370">
            <a:solidFill>
              <a:srgbClr val="4F81BC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701040" y="921969"/>
            <a:ext cx="6190234" cy="544372"/>
          </a:xfrm>
          <a:custGeom>
            <a:avLst/>
            <a:gdLst/>
            <a:ahLst/>
            <a:cxnLst/>
            <a:rect l="l" t="t" r="r" b="b"/>
            <a:pathLst>
              <a:path w="6190234" h="544372">
                <a:moveTo>
                  <a:pt x="0" y="544372"/>
                </a:moveTo>
                <a:lnTo>
                  <a:pt x="6190234" y="544372"/>
                </a:lnTo>
                <a:lnTo>
                  <a:pt x="6190234" y="0"/>
                </a:lnTo>
                <a:lnTo>
                  <a:pt x="0" y="0"/>
                </a:lnTo>
                <a:lnTo>
                  <a:pt x="0" y="544372"/>
                </a:lnTo>
                <a:close/>
              </a:path>
            </a:pathLst>
          </a:custGeom>
          <a:solidFill>
            <a:srgbClr val="92CDDC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 txBox="1"/>
          <p:nvPr/>
        </p:nvSpPr>
        <p:spPr>
          <a:xfrm>
            <a:off x="706627" y="1143761"/>
            <a:ext cx="2001520" cy="3308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00">
                <a:latin typeface="Calibri"/>
                <a:cs typeface="Calibri"/>
              </a:rPr>
              <a:t>P</a:t>
            </a:r>
            <a:r>
              <a:rPr dirty="0" smtClean="0" sz="2000" spc="-5">
                <a:latin typeface="Calibri"/>
                <a:cs typeface="Calibri"/>
              </a:rPr>
              <a:t>e</a:t>
            </a:r>
            <a:r>
              <a:rPr dirty="0" smtClean="0" sz="2000" spc="0">
                <a:latin typeface="Calibri"/>
                <a:cs typeface="Calibri"/>
              </a:rPr>
              <a:t>staña </a:t>
            </a:r>
            <a:r>
              <a:rPr dirty="0" smtClean="0" sz="2000" spc="5">
                <a:latin typeface="Calibri"/>
                <a:cs typeface="Calibri"/>
              </a:rPr>
              <a:t>d</a:t>
            </a:r>
            <a:r>
              <a:rPr dirty="0" smtClean="0" sz="2000" spc="0">
                <a:latin typeface="Calibri"/>
                <a:cs typeface="Calibri"/>
              </a:rPr>
              <a:t>e</a:t>
            </a:r>
            <a:r>
              <a:rPr dirty="0" smtClean="0" sz="2000" spc="-15">
                <a:latin typeface="Calibri"/>
                <a:cs typeface="Calibri"/>
              </a:rPr>
              <a:t> </a:t>
            </a:r>
            <a:r>
              <a:rPr dirty="0" smtClean="0" sz="2000" spc="0">
                <a:latin typeface="Calibri"/>
                <a:cs typeface="Calibri"/>
              </a:rPr>
              <a:t>A</a:t>
            </a:r>
            <a:r>
              <a:rPr dirty="0" smtClean="0" sz="2000" spc="-20">
                <a:latin typeface="Calibri"/>
                <a:cs typeface="Calibri"/>
              </a:rPr>
              <a:t>r</a:t>
            </a:r>
            <a:r>
              <a:rPr dirty="0" smtClean="0" sz="2000" spc="-10">
                <a:latin typeface="Calibri"/>
                <a:cs typeface="Calibri"/>
              </a:rPr>
              <a:t>c</a:t>
            </a:r>
            <a:r>
              <a:rPr dirty="0" smtClean="0" sz="2000" spc="0">
                <a:latin typeface="Calibri"/>
                <a:cs typeface="Calibri"/>
              </a:rPr>
              <a:t>hi</a:t>
            </a:r>
            <a:r>
              <a:rPr dirty="0" smtClean="0" sz="2000" spc="-5">
                <a:latin typeface="Calibri"/>
                <a:cs typeface="Calibri"/>
              </a:rPr>
              <a:t>v</a:t>
            </a:r>
            <a:r>
              <a:rPr dirty="0" smtClean="0" sz="2000" spc="0">
                <a:latin typeface="Calibri"/>
                <a:cs typeface="Calibri"/>
              </a:rPr>
              <a:t>o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706627" y="1599391"/>
            <a:ext cx="6180455" cy="8064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2700">
              <a:lnSpc>
                <a:spcPct val="117300"/>
              </a:lnSpc>
            </a:pPr>
            <a:r>
              <a:rPr dirty="0" smtClean="0" sz="1100">
                <a:latin typeface="Calibri"/>
                <a:cs typeface="Calibri"/>
              </a:rPr>
              <a:t>Esta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esta</a:t>
            </a:r>
            <a:r>
              <a:rPr dirty="0" smtClean="0" sz="1100" spc="-5">
                <a:latin typeface="Calibri"/>
                <a:cs typeface="Calibri"/>
              </a:rPr>
              <a:t>ñ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re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enta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cio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ya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9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tra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ajar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8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ros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arc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8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r,</a:t>
            </a:r>
            <a:r>
              <a:rPr dirty="0" smtClean="0" sz="1100" spc="0">
                <a:latin typeface="Calibri"/>
                <a:cs typeface="Calibri"/>
              </a:rPr>
              <a:t> 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ri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Ce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r,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mir. 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Of</a:t>
            </a:r>
            <a:r>
              <a:rPr dirty="0" smtClean="0" sz="1100" spc="-10" b="1">
                <a:latin typeface="Calibri"/>
                <a:cs typeface="Calibri"/>
              </a:rPr>
              <a:t>f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5" b="1">
                <a:latin typeface="Calibri"/>
                <a:cs typeface="Calibri"/>
              </a:rPr>
              <a:t>c</a:t>
            </a:r>
            <a:r>
              <a:rPr dirty="0" smtClean="0" sz="1100" spc="0" b="1">
                <a:latin typeface="Calibri"/>
                <a:cs typeface="Calibri"/>
              </a:rPr>
              <a:t>e</a:t>
            </a:r>
            <a:r>
              <a:rPr dirty="0" smtClean="0" sz="1100" spc="-35" b="1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Exc</a:t>
            </a:r>
            <a:r>
              <a:rPr dirty="0" smtClean="0" sz="1100" spc="-5" b="1">
                <a:latin typeface="Calibri"/>
                <a:cs typeface="Calibri"/>
              </a:rPr>
              <a:t>e</a:t>
            </a:r>
            <a:r>
              <a:rPr dirty="0" smtClean="0" sz="1100" spc="0" b="1">
                <a:latin typeface="Calibri"/>
                <a:cs typeface="Calibri"/>
              </a:rPr>
              <a:t>l</a:t>
            </a:r>
            <a:r>
              <a:rPr dirty="0" smtClean="0" sz="1100" spc="-20" b="1">
                <a:latin typeface="Calibri"/>
                <a:cs typeface="Calibri"/>
              </a:rPr>
              <a:t> </a:t>
            </a:r>
            <a:r>
              <a:rPr dirty="0" smtClean="0" sz="1100" spc="-10" b="1">
                <a:latin typeface="Calibri"/>
                <a:cs typeface="Calibri"/>
              </a:rPr>
              <a:t>2</a:t>
            </a:r>
            <a:r>
              <a:rPr dirty="0" smtClean="0" sz="1100" spc="0" b="1">
                <a:latin typeface="Calibri"/>
                <a:cs typeface="Calibri"/>
              </a:rPr>
              <a:t>0</a:t>
            </a:r>
            <a:r>
              <a:rPr dirty="0" smtClean="0" sz="1100" spc="-10" b="1">
                <a:latin typeface="Calibri"/>
                <a:cs typeface="Calibri"/>
              </a:rPr>
              <a:t>1</a:t>
            </a:r>
            <a:r>
              <a:rPr dirty="0" smtClean="0" sz="1100" spc="0" b="1">
                <a:latin typeface="Calibri"/>
                <a:cs typeface="Calibri"/>
              </a:rPr>
              <a:t>3</a:t>
            </a:r>
            <a:r>
              <a:rPr dirty="0" smtClean="0" sz="1100" spc="-20" b="1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ta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esta</a:t>
            </a:r>
            <a:r>
              <a:rPr dirty="0" smtClean="0" sz="1100" spc="-5">
                <a:latin typeface="Calibri"/>
                <a:cs typeface="Calibri"/>
              </a:rPr>
              <a:t>ñ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cl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yen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ras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0">
                <a:latin typeface="Calibri"/>
                <a:cs typeface="Calibri"/>
              </a:rPr>
              <a:t> 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mo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0" b="1">
                <a:latin typeface="Calibri"/>
                <a:cs typeface="Calibri"/>
              </a:rPr>
              <a:t>f</a:t>
            </a:r>
            <a:r>
              <a:rPr dirty="0" smtClean="0" sz="1100" spc="-10" b="1">
                <a:latin typeface="Calibri"/>
                <a:cs typeface="Calibri"/>
              </a:rPr>
              <a:t>o</a:t>
            </a:r>
            <a:r>
              <a:rPr dirty="0" smtClean="0" sz="1100" spc="-10" b="1">
                <a:latin typeface="Calibri"/>
                <a:cs typeface="Calibri"/>
              </a:rPr>
              <a:t>r</a:t>
            </a:r>
            <a:r>
              <a:rPr dirty="0" smtClean="0" sz="1100" spc="0" b="1">
                <a:latin typeface="Calibri"/>
                <a:cs typeface="Calibri"/>
              </a:rPr>
              <a:t>maci</a:t>
            </a:r>
            <a:r>
              <a:rPr dirty="0" smtClean="0" sz="1100" spc="-5" b="1">
                <a:latin typeface="Calibri"/>
                <a:cs typeface="Calibri"/>
              </a:rPr>
              <a:t>ó</a:t>
            </a:r>
            <a:r>
              <a:rPr dirty="0" smtClean="0" sz="1100" spc="0" b="1">
                <a:latin typeface="Calibri"/>
                <a:cs typeface="Calibri"/>
              </a:rPr>
              <a:t>n</a:t>
            </a:r>
            <a:r>
              <a:rPr dirty="0" smtClean="0" sz="1100" spc="120" b="1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re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arc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ro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tra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jo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1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1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 </a:t>
            </a:r>
            <a:r>
              <a:rPr dirty="0" smtClean="0" sz="1100" spc="-1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10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114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10">
                <a:latin typeface="Calibri"/>
                <a:cs typeface="Calibri"/>
              </a:rPr>
              <a:t> </a:t>
            </a:r>
            <a:r>
              <a:rPr dirty="0" smtClean="0" sz="1100" spc="0" b="1">
                <a:latin typeface="Calibri"/>
                <a:cs typeface="Calibri"/>
              </a:rPr>
              <a:t>Re</a:t>
            </a:r>
            <a:r>
              <a:rPr dirty="0" smtClean="0" sz="1100" spc="-10" b="1">
                <a:latin typeface="Calibri"/>
                <a:cs typeface="Calibri"/>
              </a:rPr>
              <a:t>c</a:t>
            </a:r>
            <a:r>
              <a:rPr dirty="0" smtClean="0" sz="1100" spc="0" b="1">
                <a:latin typeface="Calibri"/>
                <a:cs typeface="Calibri"/>
              </a:rPr>
              <a:t>i</a:t>
            </a:r>
            <a:r>
              <a:rPr dirty="0" smtClean="0" sz="1100" spc="-5" b="1">
                <a:latin typeface="Calibri"/>
                <a:cs typeface="Calibri"/>
              </a:rPr>
              <a:t>e</a:t>
            </a:r>
            <a:r>
              <a:rPr dirty="0" smtClean="0" sz="1100" spc="-5" b="1">
                <a:latin typeface="Calibri"/>
                <a:cs typeface="Calibri"/>
              </a:rPr>
              <a:t>n</a:t>
            </a:r>
            <a:r>
              <a:rPr dirty="0" smtClean="0" sz="1100" spc="0" b="1">
                <a:latin typeface="Calibri"/>
                <a:cs typeface="Calibri"/>
              </a:rPr>
              <a:t>te</a:t>
            </a:r>
            <a:r>
              <a:rPr dirty="0" smtClean="0" sz="1100" spc="120" b="1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5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ver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a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ch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 </a:t>
            </a:r>
            <a:r>
              <a:rPr dirty="0" smtClean="0" sz="1100" spc="-10">
                <a:latin typeface="Calibri"/>
                <a:cs typeface="Calibri"/>
              </a:rPr>
              <a:t>r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cient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men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til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s.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06627" y="5571525"/>
            <a:ext cx="6181725" cy="35820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5240" indent="233045">
              <a:lnSpc>
                <a:spcPct val="117900"/>
              </a:lnSpc>
            </a:pPr>
            <a:r>
              <a:rPr dirty="0" smtClean="0" sz="1400" b="1">
                <a:latin typeface="Calibri"/>
                <a:cs typeface="Calibri"/>
              </a:rPr>
              <a:t>Nuevo:</a:t>
            </a:r>
            <a:r>
              <a:rPr dirty="0" smtClean="0" sz="1400" spc="-45" b="1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ede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rir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ro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-1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co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til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al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til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red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seña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as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fre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xc</a:t>
            </a:r>
            <a:r>
              <a:rPr dirty="0" smtClean="0" sz="1100" spc="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2</a:t>
            </a:r>
            <a:r>
              <a:rPr dirty="0" smtClean="0" sz="1100" spc="-10">
                <a:latin typeface="Calibri"/>
                <a:cs typeface="Calibri"/>
              </a:rPr>
              <a:t>0</a:t>
            </a:r>
            <a:r>
              <a:rPr dirty="0" smtClean="0" sz="1100" spc="-10">
                <a:latin typeface="Calibri"/>
                <a:cs typeface="Calibri"/>
              </a:rPr>
              <a:t>1</a:t>
            </a:r>
            <a:r>
              <a:rPr dirty="0" smtClean="0" sz="1100" spc="0">
                <a:latin typeface="Calibri"/>
                <a:cs typeface="Calibri"/>
              </a:rPr>
              <a:t>3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 a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í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 m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tra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000"/>
              </a:lnSpc>
              <a:spcBef>
                <a:spcPts val="89"/>
              </a:spcBef>
            </a:pPr>
            <a:endParaRPr sz="1000"/>
          </a:p>
          <a:p>
            <a:pPr algn="just" marL="12700" marR="13335" indent="228600">
              <a:lnSpc>
                <a:spcPct val="117300"/>
              </a:lnSpc>
            </a:pPr>
            <a:r>
              <a:rPr dirty="0" smtClean="0" sz="1400" b="1">
                <a:latin typeface="Calibri"/>
                <a:cs typeface="Calibri"/>
              </a:rPr>
              <a:t>Abri</a:t>
            </a:r>
            <a:r>
              <a:rPr dirty="0" smtClean="0" sz="1400" spc="-10" b="1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tra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j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xis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ente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las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car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etas</a:t>
            </a:r>
            <a:r>
              <a:rPr dirty="0" smtClean="0" sz="1100" spc="5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20">
                <a:latin typeface="Calibri"/>
                <a:cs typeface="Calibri"/>
              </a:rPr>
              <a:t>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tador</a:t>
            </a:r>
            <a:r>
              <a:rPr dirty="0" smtClean="0" sz="1100" spc="10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ecu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erará</a:t>
            </a:r>
            <a:r>
              <a:rPr dirty="0" smtClean="0" sz="1100" spc="0">
                <a:latin typeface="Calibri"/>
                <a:cs typeface="Calibri"/>
              </a:rPr>
              <a:t> 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esta</a:t>
            </a:r>
            <a:r>
              <a:rPr dirty="0" smtClean="0" sz="1100" spc="1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ció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. </a:t>
            </a:r>
            <a:r>
              <a:rPr dirty="0" smtClean="0" sz="1100" spc="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ch</a:t>
            </a:r>
            <a:r>
              <a:rPr dirty="0" smtClean="0" sz="1100" spc="-20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vo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15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ro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rir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cue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tra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ec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rio</a:t>
            </a:r>
            <a:r>
              <a:rPr dirty="0" smtClean="0" sz="1100" spc="3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efau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t,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2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rá</a:t>
            </a:r>
            <a:r>
              <a:rPr dirty="0" smtClean="0" sz="1100" spc="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ecc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 la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ad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 car</a:t>
            </a:r>
            <a:r>
              <a:rPr dirty="0" smtClean="0" sz="1100" spc="-1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eta pa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eleg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</a:t>
            </a:r>
            <a:r>
              <a:rPr dirty="0" smtClean="0" sz="1100" spc="-1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re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el arch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para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q</a:t>
            </a:r>
            <a:r>
              <a:rPr dirty="0" smtClean="0" sz="1100" spc="-1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ra y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trai</a:t>
            </a:r>
            <a:r>
              <a:rPr dirty="0" smtClean="0" sz="1100" spc="-20">
                <a:latin typeface="Calibri"/>
                <a:cs typeface="Calibri"/>
              </a:rPr>
              <a:t>g</a:t>
            </a:r>
            <a:r>
              <a:rPr dirty="0" smtClean="0" sz="1100" spc="0">
                <a:latin typeface="Calibri"/>
                <a:cs typeface="Calibri"/>
              </a:rPr>
              <a:t>a al área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de tra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j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400"/>
              </a:lnSpc>
              <a:spcBef>
                <a:spcPts val="39"/>
              </a:spcBef>
            </a:pPr>
            <a:endParaRPr sz="1400"/>
          </a:p>
          <a:p>
            <a:pPr marL="241300">
              <a:lnSpc>
                <a:spcPct val="100000"/>
              </a:lnSpc>
            </a:pPr>
            <a:r>
              <a:rPr dirty="0" smtClean="0" sz="1400" b="1">
                <a:latin typeface="Calibri"/>
                <a:cs typeface="Calibri"/>
              </a:rPr>
              <a:t>Cerra</a:t>
            </a:r>
            <a:r>
              <a:rPr dirty="0" smtClean="0" sz="1400" spc="-10" b="1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: 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erra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 li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ro 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ra</a:t>
            </a:r>
            <a:r>
              <a:rPr dirty="0" smtClean="0" sz="1100" spc="-1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ajo a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tual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sin 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errar la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caci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1300"/>
              </a:lnSpc>
              <a:spcBef>
                <a:spcPts val="92"/>
              </a:spcBef>
            </a:pPr>
            <a:endParaRPr sz="1300"/>
          </a:p>
          <a:p>
            <a:pPr algn="just" marL="12700" marR="13970" indent="281940">
              <a:lnSpc>
                <a:spcPct val="117300"/>
              </a:lnSpc>
            </a:pPr>
            <a:r>
              <a:rPr dirty="0" smtClean="0" sz="1400" b="1">
                <a:latin typeface="Calibri"/>
                <a:cs typeface="Calibri"/>
              </a:rPr>
              <a:t>Gu</a:t>
            </a:r>
            <a:r>
              <a:rPr dirty="0" smtClean="0" sz="1400" spc="-10" b="1">
                <a:latin typeface="Calibri"/>
                <a:cs typeface="Calibri"/>
              </a:rPr>
              <a:t>a</a:t>
            </a:r>
            <a:r>
              <a:rPr dirty="0" smtClean="0" sz="1400" spc="0" b="1">
                <a:latin typeface="Calibri"/>
                <a:cs typeface="Calibri"/>
              </a:rPr>
              <a:t>r</a:t>
            </a:r>
            <a:r>
              <a:rPr dirty="0" smtClean="0" sz="1400" spc="-10" b="1">
                <a:latin typeface="Calibri"/>
                <a:cs typeface="Calibri"/>
              </a:rPr>
              <a:t>d</a:t>
            </a:r>
            <a:r>
              <a:rPr dirty="0" smtClean="0" sz="1400" spc="0" b="1">
                <a:latin typeface="Calibri"/>
                <a:cs typeface="Calibri"/>
              </a:rPr>
              <a:t>a</a:t>
            </a:r>
            <a:r>
              <a:rPr dirty="0" smtClean="0" sz="1400" spc="5" b="1">
                <a:latin typeface="Calibri"/>
                <a:cs typeface="Calibri"/>
              </a:rPr>
              <a:t>r</a:t>
            </a:r>
            <a:r>
              <a:rPr dirty="0" smtClean="0" sz="1400" spc="0" b="1">
                <a:latin typeface="Calibri"/>
                <a:cs typeface="Calibri"/>
              </a:rPr>
              <a:t>:</a:t>
            </a:r>
            <a:r>
              <a:rPr dirty="0" smtClean="0" sz="1400" spc="-105" b="1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2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esea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ro </a:t>
            </a:r>
            <a:r>
              <a:rPr dirty="0" smtClean="0" sz="1100" spc="-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actua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erá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sel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cci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ar,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ta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til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z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ara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ro </a:t>
            </a:r>
            <a:r>
              <a:rPr dirty="0" smtClean="0" sz="1100" spc="-9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ti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0">
                <a:latin typeface="Calibri"/>
                <a:cs typeface="Calibri"/>
              </a:rPr>
              <a:t>ente.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lo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mera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ez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ro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le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asi</a:t>
            </a:r>
            <a:r>
              <a:rPr dirty="0" smtClean="0" sz="1100" spc="-10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re,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esp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és</a:t>
            </a:r>
            <a:r>
              <a:rPr dirty="0" smtClean="0" sz="1100" spc="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acer</a:t>
            </a:r>
            <a:r>
              <a:rPr dirty="0" smtClean="0" sz="1100" spc="-3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if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esar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ta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ó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am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ién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l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va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20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ac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clic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20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 enc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entra</a:t>
            </a:r>
            <a:r>
              <a:rPr dirty="0" smtClean="0" sz="1100" spc="-1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 la b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rra</a:t>
            </a:r>
            <a:r>
              <a:rPr dirty="0" smtClean="0" sz="1100" spc="-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</a:t>
            </a:r>
            <a:r>
              <a:rPr dirty="0" smtClean="0" sz="1100" spc="-20">
                <a:latin typeface="Calibri"/>
                <a:cs typeface="Calibri"/>
              </a:rPr>
              <a:t>h</a:t>
            </a:r>
            <a:r>
              <a:rPr dirty="0" smtClean="0" sz="1100" spc="0">
                <a:latin typeface="Calibri"/>
                <a:cs typeface="Calibri"/>
              </a:rPr>
              <a:t>erram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entas </a:t>
            </a:r>
            <a:r>
              <a:rPr dirty="0" smtClean="0" sz="1100" spc="-1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 ac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ráp</a:t>
            </a:r>
            <a:r>
              <a:rPr dirty="0" smtClean="0" sz="1100" spc="-20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  <a:p>
            <a:pPr>
              <a:lnSpc>
                <a:spcPts val="900"/>
              </a:lnSpc>
              <a:spcBef>
                <a:spcPts val="37"/>
              </a:spcBef>
            </a:pPr>
            <a:endParaRPr sz="900"/>
          </a:p>
          <a:p>
            <a:pPr>
              <a:lnSpc>
                <a:spcPts val="1000"/>
              </a:lnSpc>
            </a:pPr>
            <a:endParaRPr sz="1000"/>
          </a:p>
          <a:p>
            <a:pPr algn="just" marL="12700" marR="12700" indent="368935">
              <a:lnSpc>
                <a:spcPct val="116799"/>
              </a:lnSpc>
            </a:pPr>
            <a:r>
              <a:rPr dirty="0" smtClean="0" sz="1400" spc="-10" b="1">
                <a:latin typeface="Calibri"/>
                <a:cs typeface="Calibri"/>
              </a:rPr>
              <a:t>G</a:t>
            </a:r>
            <a:r>
              <a:rPr dirty="0" smtClean="0" sz="1400" spc="0" b="1">
                <a:latin typeface="Calibri"/>
                <a:cs typeface="Calibri"/>
              </a:rPr>
              <a:t>u</a:t>
            </a:r>
            <a:r>
              <a:rPr dirty="0" smtClean="0" sz="1400" spc="-10" b="1">
                <a:latin typeface="Calibri"/>
                <a:cs typeface="Calibri"/>
              </a:rPr>
              <a:t>a</a:t>
            </a:r>
            <a:r>
              <a:rPr dirty="0" smtClean="0" sz="1400" spc="0" b="1">
                <a:latin typeface="Calibri"/>
                <a:cs typeface="Calibri"/>
              </a:rPr>
              <a:t>rd</a:t>
            </a:r>
            <a:r>
              <a:rPr dirty="0" smtClean="0" sz="1400" spc="-10" b="1">
                <a:latin typeface="Calibri"/>
                <a:cs typeface="Calibri"/>
              </a:rPr>
              <a:t>a</a:t>
            </a:r>
            <a:r>
              <a:rPr dirty="0" smtClean="0" sz="1400" spc="0" b="1">
                <a:latin typeface="Calibri"/>
                <a:cs typeface="Calibri"/>
              </a:rPr>
              <a:t>r</a:t>
            </a:r>
            <a:r>
              <a:rPr dirty="0" smtClean="0" sz="1400" spc="80" b="1">
                <a:latin typeface="Calibri"/>
                <a:cs typeface="Calibri"/>
              </a:rPr>
              <a:t> </a:t>
            </a:r>
            <a:r>
              <a:rPr dirty="0" smtClean="0" sz="1400" spc="0" b="1">
                <a:latin typeface="Calibri"/>
                <a:cs typeface="Calibri"/>
              </a:rPr>
              <a:t>com</a:t>
            </a:r>
            <a:r>
              <a:rPr dirty="0" smtClean="0" sz="1400" spc="-10" b="1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: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Para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n</a:t>
            </a:r>
            <a:r>
              <a:rPr dirty="0" smtClean="0" sz="1100" spc="5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-1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re</a:t>
            </a:r>
            <a:r>
              <a:rPr dirty="0" smtClean="0" sz="1100" spc="7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10">
                <a:latin typeface="Calibri"/>
                <a:cs typeface="Calibri"/>
              </a:rPr>
              <a:t>e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6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7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la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ca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eta</a:t>
            </a:r>
            <a:r>
              <a:rPr dirty="0" smtClean="0" sz="1100" spc="9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ele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cio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a.</a:t>
            </a:r>
            <a:r>
              <a:rPr dirty="0" smtClean="0" sz="1100" spc="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0">
                <a:latin typeface="Calibri"/>
                <a:cs typeface="Calibri"/>
              </a:rPr>
              <a:t> esta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0">
                <a:latin typeface="Calibri"/>
                <a:cs typeface="Calibri"/>
              </a:rPr>
              <a:t>ción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Tipo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15">
                <a:latin typeface="Calibri"/>
                <a:cs typeface="Calibri"/>
              </a:rPr>
              <a:t>l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cio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f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ma</a:t>
            </a:r>
            <a:r>
              <a:rPr dirty="0" smtClean="0" sz="1100" spc="-15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cu</a:t>
            </a:r>
            <a:r>
              <a:rPr dirty="0" smtClean="0" sz="1100" spc="-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eda</a:t>
            </a:r>
            <a:r>
              <a:rPr dirty="0" smtClean="0" sz="1100" spc="-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á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l</a:t>
            </a:r>
            <a:r>
              <a:rPr dirty="0" smtClean="0" sz="1100" spc="-5">
                <a:latin typeface="Calibri"/>
                <a:cs typeface="Calibri"/>
              </a:rPr>
              <a:t>i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ro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q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15">
                <a:latin typeface="Calibri"/>
                <a:cs typeface="Calibri"/>
              </a:rPr>
              <a:t>c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entra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5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á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ea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4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tra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15">
                <a:latin typeface="Calibri"/>
                <a:cs typeface="Calibri"/>
              </a:rPr>
              <a:t>j</a:t>
            </a:r>
            <a:r>
              <a:rPr dirty="0" smtClean="0" sz="1100" spc="-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.</a:t>
            </a:r>
            <a:r>
              <a:rPr dirty="0" smtClean="0" sz="1100" spc="0">
                <a:latin typeface="Calibri"/>
                <a:cs typeface="Calibri"/>
              </a:rPr>
              <a:t> Es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20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y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5">
                <a:latin typeface="Calibri"/>
                <a:cs typeface="Calibri"/>
              </a:rPr>
              <a:t>p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tante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verif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0">
                <a:latin typeface="Calibri"/>
                <a:cs typeface="Calibri"/>
              </a:rPr>
              <a:t>c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r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este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fo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m</a:t>
            </a:r>
            <a:r>
              <a:rPr dirty="0" smtClean="0" sz="1100" spc="-15">
                <a:latin typeface="Calibri"/>
                <a:cs typeface="Calibri"/>
              </a:rPr>
              <a:t>a</a:t>
            </a:r>
            <a:r>
              <a:rPr dirty="0" smtClean="0" sz="1100" spc="0">
                <a:latin typeface="Calibri"/>
                <a:cs typeface="Calibri"/>
              </a:rPr>
              <a:t>t</a:t>
            </a:r>
            <a:r>
              <a:rPr dirty="0" smtClean="0" sz="1100" spc="10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,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b</a:t>
            </a:r>
            <a:r>
              <a:rPr dirty="0" smtClean="0" sz="1100" spc="-15">
                <a:latin typeface="Calibri"/>
                <a:cs typeface="Calibri"/>
              </a:rPr>
              <a:t>r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o</a:t>
            </a:r>
            <a:r>
              <a:rPr dirty="0" smtClean="0" sz="1100" spc="-4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si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se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e</a:t>
            </a:r>
            <a:r>
              <a:rPr dirty="0" smtClean="0" sz="1100" spc="-10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ea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5">
                <a:latin typeface="Calibri"/>
                <a:cs typeface="Calibri"/>
              </a:rPr>
              <a:t>g</a:t>
            </a:r>
            <a:r>
              <a:rPr dirty="0" smtClean="0" sz="1100" spc="-5">
                <a:latin typeface="Calibri"/>
                <a:cs typeface="Calibri"/>
              </a:rPr>
              <a:t>u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10">
                <a:latin typeface="Calibri"/>
                <a:cs typeface="Calibri"/>
              </a:rPr>
              <a:t>d</a:t>
            </a:r>
            <a:r>
              <a:rPr dirty="0" smtClean="0" sz="1100" spc="0">
                <a:latin typeface="Calibri"/>
                <a:cs typeface="Calibri"/>
              </a:rPr>
              <a:t>ar</a:t>
            </a:r>
            <a:r>
              <a:rPr dirty="0" smtClean="0" sz="1100" spc="-35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en</a:t>
            </a:r>
            <a:r>
              <a:rPr dirty="0" smtClean="0" sz="1100" spc="-25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v</a:t>
            </a:r>
            <a:r>
              <a:rPr dirty="0" smtClean="0" sz="1100" spc="0">
                <a:latin typeface="Calibri"/>
                <a:cs typeface="Calibri"/>
              </a:rPr>
              <a:t>ers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0">
                <a:latin typeface="Calibri"/>
                <a:cs typeface="Calibri"/>
              </a:rPr>
              <a:t>es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a</a:t>
            </a:r>
            <a:r>
              <a:rPr dirty="0" smtClean="0" sz="1100" spc="-5">
                <a:latin typeface="Calibri"/>
                <a:cs typeface="Calibri"/>
              </a:rPr>
              <a:t>n</a:t>
            </a:r>
            <a:r>
              <a:rPr dirty="0" smtClean="0" sz="1100" spc="-10">
                <a:latin typeface="Calibri"/>
                <a:cs typeface="Calibri"/>
              </a:rPr>
              <a:t>t</a:t>
            </a:r>
            <a:r>
              <a:rPr dirty="0" smtClean="0" sz="1100" spc="0">
                <a:latin typeface="Calibri"/>
                <a:cs typeface="Calibri"/>
              </a:rPr>
              <a:t>er</a:t>
            </a:r>
            <a:r>
              <a:rPr dirty="0" smtClean="0" sz="1100" spc="-15">
                <a:latin typeface="Calibri"/>
                <a:cs typeface="Calibri"/>
              </a:rPr>
              <a:t>i</a:t>
            </a:r>
            <a:r>
              <a:rPr dirty="0" smtClean="0" sz="1100" spc="5">
                <a:latin typeface="Calibri"/>
                <a:cs typeface="Calibri"/>
              </a:rPr>
              <a:t>o</a:t>
            </a:r>
            <a:r>
              <a:rPr dirty="0" smtClean="0" sz="1100" spc="0">
                <a:latin typeface="Calibri"/>
                <a:cs typeface="Calibri"/>
              </a:rPr>
              <a:t>re</a:t>
            </a:r>
            <a:r>
              <a:rPr dirty="0" smtClean="0" sz="1100" spc="5">
                <a:latin typeface="Calibri"/>
                <a:cs typeface="Calibri"/>
              </a:rPr>
              <a:t>s</a:t>
            </a:r>
            <a:r>
              <a:rPr dirty="0" smtClean="0" sz="1100" spc="0">
                <a:latin typeface="Calibri"/>
                <a:cs typeface="Calibri"/>
              </a:rPr>
              <a:t>. </a:t>
            </a:r>
            <a:r>
              <a:rPr dirty="0" smtClean="0" sz="1100" spc="-60">
                <a:latin typeface="Calibri"/>
                <a:cs typeface="Calibri"/>
              </a:rPr>
              <a:t> </a:t>
            </a:r>
            <a:r>
              <a:rPr dirty="0" smtClean="0" sz="1100" spc="0">
                <a:latin typeface="Calibri"/>
                <a:cs typeface="Calibri"/>
              </a:rPr>
              <a:t>Ex</a:t>
            </a:r>
            <a:r>
              <a:rPr dirty="0" smtClean="0" sz="1100" spc="-10">
                <a:latin typeface="Calibri"/>
                <a:cs typeface="Calibri"/>
              </a:rPr>
              <a:t>c</a:t>
            </a:r>
            <a:r>
              <a:rPr dirty="0" smtClean="0" sz="1100" spc="0">
                <a:latin typeface="Calibri"/>
                <a:cs typeface="Calibri"/>
              </a:rPr>
              <a:t>el</a:t>
            </a:r>
            <a:r>
              <a:rPr dirty="0" smtClean="0" sz="1100" spc="-20">
                <a:latin typeface="Calibri"/>
                <a:cs typeface="Calibri"/>
              </a:rPr>
              <a:t> </a:t>
            </a:r>
            <a:r>
              <a:rPr dirty="0" smtClean="0" sz="1100" spc="-10">
                <a:latin typeface="Calibri"/>
                <a:cs typeface="Calibri"/>
              </a:rPr>
              <a:t>2</a:t>
            </a:r>
            <a:r>
              <a:rPr dirty="0" smtClean="0" sz="1100" spc="0">
                <a:latin typeface="Calibri"/>
                <a:cs typeface="Calibri"/>
              </a:rPr>
              <a:t>0</a:t>
            </a:r>
            <a:r>
              <a:rPr dirty="0" smtClean="0" sz="1100" spc="-10">
                <a:latin typeface="Calibri"/>
                <a:cs typeface="Calibri"/>
              </a:rPr>
              <a:t>1</a:t>
            </a:r>
            <a:r>
              <a:rPr dirty="0" smtClean="0" sz="1100" spc="0">
                <a:latin typeface="Calibri"/>
                <a:cs typeface="Calibri"/>
              </a:rPr>
              <a:t>3</a:t>
            </a:r>
            <a:endParaRPr sz="1100">
              <a:latin typeface="Calibri"/>
              <a:cs typeface="Calibri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2759964" y="922019"/>
            <a:ext cx="1440180" cy="46786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1319783" y="2599944"/>
            <a:ext cx="4951476" cy="2790443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739140" y="5577840"/>
            <a:ext cx="179831" cy="208787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719327" y="6190488"/>
            <a:ext cx="227075" cy="18287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719327" y="6979919"/>
            <a:ext cx="227075" cy="19811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739140" y="7385304"/>
            <a:ext cx="219456" cy="217931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739140" y="8400288"/>
            <a:ext cx="307847" cy="297180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100" spc="-5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T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M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DOL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O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RES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P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A</a:t>
            </a:r>
            <a:r>
              <a:rPr dirty="0" smtClean="0" sz="1100" spc="5" b="1">
                <a:solidFill>
                  <a:srgbClr val="4F81BC"/>
                </a:solidFill>
                <a:latin typeface="Calibri"/>
                <a:cs typeface="Calibri"/>
              </a:rPr>
              <a:t>D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I</a:t>
            </a:r>
            <a:r>
              <a:rPr dirty="0" smtClean="0" sz="1100" spc="-15" b="1">
                <a:solidFill>
                  <a:srgbClr val="4F81BC"/>
                </a:solidFill>
                <a:latin typeface="Calibri"/>
                <a:cs typeface="Calibri"/>
              </a:rPr>
              <a:t>L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LA </a:t>
            </a:r>
            <a:r>
              <a:rPr dirty="0" smtClean="0" sz="1100" spc="-10" b="1">
                <a:solidFill>
                  <a:srgbClr val="4F81BC"/>
                </a:solidFill>
                <a:latin typeface="Calibri"/>
                <a:cs typeface="Calibri"/>
              </a:rPr>
              <a:t>R</a:t>
            </a:r>
            <a:r>
              <a:rPr dirty="0" smtClean="0" sz="1100" spc="0" b="1">
                <a:solidFill>
                  <a:srgbClr val="4F81BC"/>
                </a:solidFill>
                <a:latin typeface="Calibri"/>
                <a:cs typeface="Calibri"/>
              </a:rPr>
              <a:t>.</a:t>
            </a:r>
            <a:endParaRPr sz="11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Dolores Padilla</dc:creator>
  <dc:title>tutoRial de microsoft Excel 2013</dc:title>
  <dcterms:created xsi:type="dcterms:W3CDTF">2019-07-25T12:42:32Z</dcterms:created>
  <dcterms:modified xsi:type="dcterms:W3CDTF">2019-07-25T12:42:32Z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2014-12-19T00:00:00Z</vt:filetime>
  </property>
  <property fmtid="{D5CDD505-2E9C-101B-9397-08002B2CF9AE}" pid="3" name="LastSaved">
    <vt:filetime>2019-07-25T00:00:00Z</vt:filetime>
  </property>
</Properties>
</file>