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900988" y="449580"/>
            <a:ext cx="5075809" cy="65531"/>
          </a:xfrm>
          <a:custGeom>
            <a:avLst/>
            <a:gdLst/>
            <a:ahLst/>
            <a:cxnLst/>
            <a:rect l="l" t="t" r="r" b="b"/>
            <a:pathLst>
              <a:path w="5075809" h="65531">
                <a:moveTo>
                  <a:pt x="0" y="65531"/>
                </a:moveTo>
                <a:lnTo>
                  <a:pt x="5075809" y="65531"/>
                </a:lnTo>
                <a:lnTo>
                  <a:pt x="507580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908294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900988" y="685800"/>
            <a:ext cx="5075809" cy="65531"/>
          </a:xfrm>
          <a:custGeom>
            <a:avLst/>
            <a:gdLst/>
            <a:ahLst/>
            <a:cxnLst/>
            <a:rect l="l" t="t" r="r" b="b"/>
            <a:pathLst>
              <a:path w="5075809" h="65531">
                <a:moveTo>
                  <a:pt x="0" y="65531"/>
                </a:moveTo>
                <a:lnTo>
                  <a:pt x="5075809" y="65531"/>
                </a:lnTo>
                <a:lnTo>
                  <a:pt x="507580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969568" y="515112"/>
            <a:ext cx="4938649" cy="170688"/>
          </a:xfrm>
          <a:custGeom>
            <a:avLst/>
            <a:gdLst/>
            <a:ahLst/>
            <a:cxnLst/>
            <a:rect l="l" t="t" r="r" b="b"/>
            <a:pathLst>
              <a:path w="4938649" h="170688">
                <a:moveTo>
                  <a:pt x="0" y="170688"/>
                </a:moveTo>
                <a:lnTo>
                  <a:pt x="4938649" y="170688"/>
                </a:lnTo>
                <a:lnTo>
                  <a:pt x="493864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575561" y="9182303"/>
            <a:ext cx="1861530" cy="1874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jpg"/><Relationship Id="rId6" Type="http://schemas.openxmlformats.org/officeDocument/2006/relationships/image" Target="../media/image7.png"/><Relationship Id="rId7" Type="http://schemas.openxmlformats.org/officeDocument/2006/relationships/image" Target="../media/image8.png"/><Relationship Id="rId8" Type="http://schemas.openxmlformats.org/officeDocument/2006/relationships/image" Target="../media/image9.jpg"/><Relationship Id="rId9" Type="http://schemas.openxmlformats.org/officeDocument/2006/relationships/image" Target="../media/image1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Relationship Id="rId6" Type="http://schemas.openxmlformats.org/officeDocument/2006/relationships/image" Target="../media/image15.png"/><Relationship Id="rId7" Type="http://schemas.openxmlformats.org/officeDocument/2006/relationships/image" Target="../media/image16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png"/><Relationship Id="rId3" Type="http://schemas.openxmlformats.org/officeDocument/2006/relationships/image" Target="../media/image18.jp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jpg"/><Relationship Id="rId6" Type="http://schemas.openxmlformats.org/officeDocument/2006/relationships/image" Target="../media/image23.png"/><Relationship Id="rId7" Type="http://schemas.openxmlformats.org/officeDocument/2006/relationships/image" Target="../media/image24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5.png"/><Relationship Id="rId3" Type="http://schemas.openxmlformats.org/officeDocument/2006/relationships/image" Target="../media/image26.jpg"/><Relationship Id="rId4" Type="http://schemas.openxmlformats.org/officeDocument/2006/relationships/image" Target="../media/image27.png"/><Relationship Id="rId5" Type="http://schemas.openxmlformats.org/officeDocument/2006/relationships/image" Target="../media/image28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423" y="506476"/>
            <a:ext cx="279082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82700" y="2903473"/>
            <a:ext cx="6008497" cy="0"/>
          </a:xfrm>
          <a:custGeom>
            <a:avLst/>
            <a:gdLst/>
            <a:ahLst/>
            <a:cxnLst/>
            <a:rect l="l" t="t" r="r" b="b"/>
            <a:pathLst>
              <a:path w="6008497" h="0">
                <a:moveTo>
                  <a:pt x="0" y="0"/>
                </a:moveTo>
                <a:lnTo>
                  <a:pt x="6008497" y="0"/>
                </a:lnTo>
              </a:path>
            </a:pathLst>
          </a:custGeom>
          <a:ln w="13462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82700" y="3100146"/>
            <a:ext cx="6008497" cy="311200"/>
          </a:xfrm>
          <a:custGeom>
            <a:avLst/>
            <a:gdLst/>
            <a:ahLst/>
            <a:cxnLst/>
            <a:rect l="l" t="t" r="r" b="b"/>
            <a:pathLst>
              <a:path w="6008497" h="311200">
                <a:moveTo>
                  <a:pt x="0" y="311200"/>
                </a:moveTo>
                <a:lnTo>
                  <a:pt x="6008497" y="311200"/>
                </a:lnTo>
                <a:lnTo>
                  <a:pt x="6008497" y="0"/>
                </a:lnTo>
                <a:lnTo>
                  <a:pt x="0" y="0"/>
                </a:lnTo>
                <a:lnTo>
                  <a:pt x="0" y="31120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888288" y="2442209"/>
            <a:ext cx="4197350" cy="9753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00" spc="-30">
                <a:solidFill>
                  <a:srgbClr val="17365D"/>
                </a:solidFill>
                <a:latin typeface="Cambria"/>
                <a:cs typeface="Cambria"/>
              </a:rPr>
              <a:t>P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a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r</a:t>
            </a:r>
            <a:r>
              <a:rPr dirty="0" smtClean="0" sz="2600" spc="0">
                <a:solidFill>
                  <a:srgbClr val="17365D"/>
                </a:solidFill>
                <a:latin typeface="Cambria"/>
                <a:cs typeface="Cambria"/>
              </a:rPr>
              <a:t>te</a:t>
            </a:r>
            <a:r>
              <a:rPr dirty="0" smtClean="0" sz="2600" spc="4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mtClean="0" sz="2600" spc="25">
                <a:solidFill>
                  <a:srgbClr val="17365D"/>
                </a:solidFill>
                <a:latin typeface="Cambria"/>
                <a:cs typeface="Cambria"/>
              </a:rPr>
              <a:t>I</a:t>
            </a:r>
            <a:r>
              <a:rPr dirty="0" smtClean="0" sz="2600" spc="0">
                <a:solidFill>
                  <a:srgbClr val="17365D"/>
                </a:solidFill>
                <a:latin typeface="Cambria"/>
                <a:cs typeface="Cambria"/>
              </a:rPr>
              <a:t>I</a:t>
            </a:r>
            <a:endParaRPr sz="2600">
              <a:latin typeface="Cambria"/>
              <a:cs typeface="Cambria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FUNC</a:t>
            </a:r>
            <a:r>
              <a:rPr dirty="0" smtClean="0" sz="2000" spc="-1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ONES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Y</a:t>
            </a:r>
            <a:r>
              <a:rPr dirty="0" smtClean="0" sz="2000" spc="-1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A</a:t>
            </a:r>
            <a:r>
              <a:rPr dirty="0" smtClean="0" sz="2000" spc="5">
                <a:latin typeface="Calibri"/>
                <a:cs typeface="Calibri"/>
              </a:rPr>
              <a:t>S</a:t>
            </a:r>
            <a:r>
              <a:rPr dirty="0" smtClean="0" sz="2000" spc="0">
                <a:latin typeface="Calibri"/>
                <a:cs typeface="Calibri"/>
              </a:rPr>
              <a:t>IS</a:t>
            </a:r>
            <a:r>
              <a:rPr dirty="0" smtClean="0" sz="2000" spc="-15">
                <a:latin typeface="Calibri"/>
                <a:cs typeface="Calibri"/>
              </a:rPr>
              <a:t>T</a:t>
            </a:r>
            <a:r>
              <a:rPr dirty="0" smtClean="0" sz="2000" spc="0">
                <a:latin typeface="Calibri"/>
                <a:cs typeface="Calibri"/>
              </a:rPr>
              <a:t>EN</a:t>
            </a:r>
            <a:r>
              <a:rPr dirty="0" smtClean="0" sz="2000" spc="-15">
                <a:latin typeface="Calibri"/>
                <a:cs typeface="Calibri"/>
              </a:rPr>
              <a:t>T</a:t>
            </a:r>
            <a:r>
              <a:rPr dirty="0" smtClean="0" sz="2000" spc="0">
                <a:latin typeface="Calibri"/>
                <a:cs typeface="Calibri"/>
              </a:rPr>
              <a:t>E DE</a:t>
            </a:r>
            <a:r>
              <a:rPr dirty="0" smtClean="0" sz="2000" spc="-10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FUNC</a:t>
            </a:r>
            <a:r>
              <a:rPr dirty="0" smtClean="0" sz="2000" spc="-1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ONES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2324100" y="1226819"/>
            <a:ext cx="3115055" cy="10287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436166" y="4740973"/>
            <a:ext cx="645462" cy="60847"/>
          </a:xfrm>
          <a:custGeom>
            <a:avLst/>
            <a:gdLst/>
            <a:ahLst/>
            <a:cxnLst/>
            <a:rect l="l" t="t" r="r" b="b"/>
            <a:pathLst>
              <a:path w="645462" h="60847">
                <a:moveTo>
                  <a:pt x="615257" y="0"/>
                </a:moveTo>
                <a:lnTo>
                  <a:pt x="30339" y="0"/>
                </a:lnTo>
                <a:lnTo>
                  <a:pt x="0" y="60847"/>
                </a:lnTo>
                <a:lnTo>
                  <a:pt x="645462" y="60847"/>
                </a:lnTo>
                <a:lnTo>
                  <a:pt x="615257" y="0"/>
                </a:lnTo>
                <a:close/>
              </a:path>
            </a:pathLst>
          </a:custGeom>
          <a:solidFill>
            <a:srgbClr val="969696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436166" y="4801820"/>
            <a:ext cx="645442" cy="52751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954683" y="5088461"/>
            <a:ext cx="443744" cy="0"/>
          </a:xfrm>
          <a:custGeom>
            <a:avLst/>
            <a:gdLst/>
            <a:ahLst/>
            <a:cxnLst/>
            <a:rect l="l" t="t" r="r" b="b"/>
            <a:pathLst>
              <a:path w="443744" h="0">
                <a:moveTo>
                  <a:pt x="0" y="0"/>
                </a:moveTo>
                <a:lnTo>
                  <a:pt x="443744" y="0"/>
                </a:lnTo>
              </a:path>
            </a:pathLst>
          </a:custGeom>
          <a:ln w="5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85847" y="5060463"/>
            <a:ext cx="50318" cy="55821"/>
          </a:xfrm>
          <a:custGeom>
            <a:avLst/>
            <a:gdLst/>
            <a:ahLst/>
            <a:cxnLst/>
            <a:rect l="l" t="t" r="r" b="b"/>
            <a:pathLst>
              <a:path w="50318" h="55821">
                <a:moveTo>
                  <a:pt x="0" y="0"/>
                </a:moveTo>
                <a:lnTo>
                  <a:pt x="0" y="55821"/>
                </a:lnTo>
                <a:lnTo>
                  <a:pt x="50318" y="254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043889" y="5088461"/>
            <a:ext cx="241905" cy="0"/>
          </a:xfrm>
          <a:custGeom>
            <a:avLst/>
            <a:gdLst/>
            <a:ahLst/>
            <a:cxnLst/>
            <a:rect l="l" t="t" r="r" b="b"/>
            <a:pathLst>
              <a:path w="241905" h="0">
                <a:moveTo>
                  <a:pt x="0" y="0"/>
                </a:moveTo>
                <a:lnTo>
                  <a:pt x="241905" y="0"/>
                </a:lnTo>
              </a:path>
            </a:pathLst>
          </a:custGeom>
          <a:ln w="503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273215" y="5060463"/>
            <a:ext cx="50453" cy="55821"/>
          </a:xfrm>
          <a:custGeom>
            <a:avLst/>
            <a:gdLst/>
            <a:ahLst/>
            <a:cxnLst/>
            <a:rect l="l" t="t" r="r" b="b"/>
            <a:pathLst>
              <a:path w="50453" h="55821">
                <a:moveTo>
                  <a:pt x="0" y="0"/>
                </a:moveTo>
                <a:lnTo>
                  <a:pt x="0" y="55821"/>
                </a:lnTo>
                <a:lnTo>
                  <a:pt x="50453" y="25485"/>
                </a:lnTo>
                <a:lnTo>
                  <a:pt x="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888288" y="3643457"/>
            <a:ext cx="5995670" cy="11525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redefi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ejecut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cíf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esto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parte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5" b="1">
                <a:latin typeface="Calibri"/>
                <a:cs typeface="Calibri"/>
              </a:rPr>
              <a:t>x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67"/>
              </a:spcBef>
            </a:pPr>
            <a:endParaRPr sz="1000"/>
          </a:p>
          <a:p>
            <a:pPr marL="1468755">
              <a:lnSpc>
                <a:spcPct val="100000"/>
              </a:lnSpc>
            </a:pPr>
            <a:r>
              <a:rPr dirty="0" smtClean="0" sz="1050" spc="5" b="1" i="1">
                <a:latin typeface="Times New Roman"/>
                <a:cs typeface="Times New Roman"/>
              </a:rPr>
              <a:t>A</a:t>
            </a:r>
            <a:r>
              <a:rPr dirty="0" smtClean="0" sz="1050" spc="-20" b="1" i="1">
                <a:latin typeface="Times New Roman"/>
                <a:cs typeface="Times New Roman"/>
              </a:rPr>
              <a:t>r</a:t>
            </a:r>
            <a:r>
              <a:rPr dirty="0" smtClean="0" sz="1050" spc="25" b="1" i="1">
                <a:latin typeface="Times New Roman"/>
                <a:cs typeface="Times New Roman"/>
              </a:rPr>
              <a:t>g</a:t>
            </a:r>
            <a:r>
              <a:rPr dirty="0" smtClean="0" sz="1050" spc="-35" b="1" i="1">
                <a:latin typeface="Times New Roman"/>
                <a:cs typeface="Times New Roman"/>
              </a:rPr>
              <a:t>u</a:t>
            </a:r>
            <a:r>
              <a:rPr dirty="0" smtClean="0" sz="1050" spc="10" b="1" i="1">
                <a:latin typeface="Times New Roman"/>
                <a:cs typeface="Times New Roman"/>
              </a:rPr>
              <a:t>m</a:t>
            </a:r>
            <a:r>
              <a:rPr dirty="0" smtClean="0" sz="1050" spc="5" b="1" i="1">
                <a:latin typeface="Times New Roman"/>
                <a:cs typeface="Times New Roman"/>
              </a:rPr>
              <a:t>e</a:t>
            </a:r>
            <a:r>
              <a:rPr dirty="0" smtClean="0" sz="1050" spc="0" b="1" i="1">
                <a:latin typeface="Times New Roman"/>
                <a:cs typeface="Times New Roman"/>
              </a:rPr>
              <a:t>n</a:t>
            </a:r>
            <a:r>
              <a:rPr dirty="0" smtClean="0" sz="1050" spc="-20" b="1" i="1">
                <a:latin typeface="Times New Roman"/>
                <a:cs typeface="Times New Roman"/>
              </a:rPr>
              <a:t>t</a:t>
            </a:r>
            <a:r>
              <a:rPr dirty="0" smtClean="0" sz="1050" spc="-15" b="1" i="1">
                <a:latin typeface="Times New Roman"/>
                <a:cs typeface="Times New Roman"/>
              </a:rPr>
              <a:t>o</a:t>
            </a:r>
            <a:r>
              <a:rPr dirty="0" smtClean="0" sz="1050" spc="20" b="1" i="1">
                <a:latin typeface="Times New Roman"/>
                <a:cs typeface="Times New Roman"/>
              </a:rPr>
              <a:t>s</a:t>
            </a:r>
            <a:r>
              <a:rPr dirty="0" smtClean="0" sz="1050" spc="5" b="1" i="1">
                <a:latin typeface="Times New Roman"/>
                <a:cs typeface="Times New Roman"/>
              </a:rPr>
              <a:t>:</a:t>
            </a:r>
            <a:endParaRPr sz="1050">
              <a:latin typeface="Times New Roman"/>
              <a:cs typeface="Times New Roman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288" y="5304871"/>
            <a:ext cx="5998845" cy="36385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Un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U</a:t>
            </a:r>
            <a:r>
              <a:rPr dirty="0" smtClean="0" sz="1100" spc="-10" b="1">
                <a:latin typeface="Calibri"/>
                <a:cs typeface="Calibri"/>
              </a:rPr>
              <a:t>M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11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méricas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P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G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6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teré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prést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 indent="3175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icos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V</a:t>
            </a:r>
            <a:r>
              <a:rPr dirty="0" smtClean="0" sz="1100" spc="0" b="1">
                <a:latin typeface="Calibri"/>
                <a:cs typeface="Calibri"/>
              </a:rPr>
              <a:t>ER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AD</a:t>
            </a:r>
            <a:r>
              <a:rPr dirty="0" smtClean="0" sz="1100" spc="-1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RO</a:t>
            </a:r>
            <a:r>
              <a:rPr dirty="0" smtClean="0" sz="1100" spc="-4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FAL</a:t>
            </a:r>
            <a:r>
              <a:rPr dirty="0" smtClean="0" sz="1100" spc="-5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tric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#N/A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celdas,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0">
                <a:latin typeface="Calibri"/>
                <a:cs typeface="Calibri"/>
              </a:rPr>
              <a:t> ser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ha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2"/>
              </a:spcBef>
            </a:pPr>
            <a:endParaRPr sz="950"/>
          </a:p>
          <a:p>
            <a:pPr algn="just" marL="12700" marR="13335">
              <a:lnSpc>
                <a:spcPct val="117400"/>
              </a:lnSpc>
            </a:pPr>
            <a:r>
              <a:rPr dirty="0" smtClean="0" sz="1100" b="1">
                <a:latin typeface="Calibri"/>
                <a:cs typeface="Calibri"/>
              </a:rPr>
              <a:t>La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4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3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4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1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aré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tesis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ertu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sepa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 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aré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tesis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cierre. Si</a:t>
            </a:r>
            <a:r>
              <a:rPr dirty="0" smtClean="0" sz="1100" spc="0">
                <a:latin typeface="Calibri"/>
                <a:cs typeface="Calibri"/>
              </a:rPr>
              <a:t>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cia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a,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(=)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76"/>
              </a:spcBef>
            </a:pPr>
            <a:endParaRPr sz="1100"/>
          </a:p>
          <a:p>
            <a:pPr algn="ctr" marL="0" marR="1905">
              <a:lnSpc>
                <a:spcPct val="100000"/>
              </a:lnSpc>
            </a:pPr>
            <a:r>
              <a:rPr dirty="0" smtClean="0" sz="1400" b="1">
                <a:latin typeface="Arial"/>
                <a:cs typeface="Arial"/>
              </a:rPr>
              <a:t>=</a:t>
            </a:r>
            <a:r>
              <a:rPr dirty="0" smtClean="0" sz="1400" spc="-5" b="1">
                <a:latin typeface="Arial"/>
                <a:cs typeface="Arial"/>
              </a:rPr>
              <a:t>S</a:t>
            </a:r>
            <a:r>
              <a:rPr dirty="0" smtClean="0" sz="1400" spc="-20" b="1">
                <a:latin typeface="Arial"/>
                <a:cs typeface="Arial"/>
              </a:rPr>
              <a:t>U</a:t>
            </a:r>
            <a:r>
              <a:rPr dirty="0" smtClean="0" sz="1400" spc="25" b="1">
                <a:latin typeface="Arial"/>
                <a:cs typeface="Arial"/>
              </a:rPr>
              <a:t>M</a:t>
            </a:r>
            <a:r>
              <a:rPr dirty="0" smtClean="0" sz="1400" spc="-30" b="1">
                <a:latin typeface="Arial"/>
                <a:cs typeface="Arial"/>
              </a:rPr>
              <a:t>A</a:t>
            </a:r>
            <a:r>
              <a:rPr dirty="0" smtClean="0" sz="1400" spc="20" b="1">
                <a:latin typeface="Arial"/>
                <a:cs typeface="Arial"/>
              </a:rPr>
              <a:t>(</a:t>
            </a:r>
            <a:r>
              <a:rPr dirty="0" smtClean="0" sz="1400" spc="-30" b="1">
                <a:latin typeface="Arial"/>
                <a:cs typeface="Arial"/>
              </a:rPr>
              <a:t>A</a:t>
            </a:r>
            <a:r>
              <a:rPr dirty="0" smtClean="0" sz="1400" spc="5" b="1">
                <a:latin typeface="Arial"/>
                <a:cs typeface="Arial"/>
              </a:rPr>
              <a:t>1</a:t>
            </a:r>
            <a:r>
              <a:rPr dirty="0" smtClean="0" sz="1400" spc="10" b="1">
                <a:latin typeface="Arial"/>
                <a:cs typeface="Arial"/>
              </a:rPr>
              <a:t>:</a:t>
            </a:r>
            <a:r>
              <a:rPr dirty="0" smtClean="0" sz="1400" spc="-30" b="1">
                <a:latin typeface="Arial"/>
                <a:cs typeface="Arial"/>
              </a:rPr>
              <a:t>A</a:t>
            </a:r>
            <a:r>
              <a:rPr dirty="0" smtClean="0" sz="1400" spc="0" b="1">
                <a:latin typeface="Arial"/>
                <a:cs typeface="Arial"/>
              </a:rPr>
              <a:t>7)</a:t>
            </a:r>
            <a:endParaRPr sz="14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31"/>
              </a:spcBef>
            </a:pPr>
            <a:endParaRPr sz="700"/>
          </a:p>
          <a:p>
            <a:pPr algn="just" marL="12700" marR="15875">
              <a:lnSpc>
                <a:spcPct val="1182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taxis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irse,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paré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tesis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estar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vac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75"/>
              </a:spcBef>
            </a:pPr>
            <a:endParaRPr sz="1100"/>
          </a:p>
          <a:p>
            <a:pPr algn="ctr" marL="0" marR="635">
              <a:lnSpc>
                <a:spcPct val="100000"/>
              </a:lnSpc>
            </a:pPr>
            <a:r>
              <a:rPr dirty="0" smtClean="0" sz="1400" spc="5" b="1">
                <a:latin typeface="Arial"/>
                <a:cs typeface="Arial"/>
              </a:rPr>
              <a:t>=</a:t>
            </a:r>
            <a:r>
              <a:rPr dirty="0" smtClean="0" sz="1400" spc="-30" b="1">
                <a:latin typeface="Arial"/>
                <a:cs typeface="Arial"/>
              </a:rPr>
              <a:t>A</a:t>
            </a:r>
            <a:r>
              <a:rPr dirty="0" smtClean="0" sz="1400" spc="-10" b="1">
                <a:latin typeface="Arial"/>
                <a:cs typeface="Arial"/>
              </a:rPr>
              <a:t>H</a:t>
            </a:r>
            <a:r>
              <a:rPr dirty="0" smtClean="0" sz="1400" spc="5" b="1">
                <a:latin typeface="Arial"/>
                <a:cs typeface="Arial"/>
              </a:rPr>
              <a:t>O</a:t>
            </a:r>
            <a:r>
              <a:rPr dirty="0" smtClean="0" sz="1400" spc="15" b="1">
                <a:latin typeface="Arial"/>
                <a:cs typeface="Arial"/>
              </a:rPr>
              <a:t>R</a:t>
            </a:r>
            <a:r>
              <a:rPr dirty="0" smtClean="0" sz="1400" spc="0" b="1">
                <a:latin typeface="Arial"/>
                <a:cs typeface="Arial"/>
              </a:rPr>
              <a:t>A</a:t>
            </a:r>
            <a:r>
              <a:rPr dirty="0" smtClean="0" sz="1400" spc="-40" b="1">
                <a:latin typeface="Arial"/>
                <a:cs typeface="Arial"/>
              </a:rPr>
              <a:t> </a:t>
            </a:r>
            <a:r>
              <a:rPr dirty="0" smtClean="0" sz="1400" spc="0" b="1">
                <a:latin typeface="Arial"/>
                <a:cs typeface="Arial"/>
              </a:rPr>
              <a:t>()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549531" y="4967761"/>
            <a:ext cx="41910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50" spc="10" b="1">
                <a:latin typeface="Times New Roman"/>
                <a:cs typeface="Times New Roman"/>
              </a:rPr>
              <a:t>Su</a:t>
            </a:r>
            <a:r>
              <a:rPr dirty="0" smtClean="0" sz="1250" spc="-15" b="1">
                <a:latin typeface="Times New Roman"/>
                <a:cs typeface="Times New Roman"/>
              </a:rPr>
              <a:t>m</a:t>
            </a:r>
            <a:r>
              <a:rPr dirty="0" smtClean="0" sz="1250" spc="10" b="1">
                <a:latin typeface="Times New Roman"/>
                <a:cs typeface="Times New Roman"/>
              </a:rPr>
              <a:t>a</a:t>
            </a:r>
            <a:endParaRPr sz="125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455467" y="4908519"/>
            <a:ext cx="43180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67945" marR="12700" indent="-55880">
              <a:lnSpc>
                <a:spcPct val="103899"/>
              </a:lnSpc>
            </a:pPr>
            <a:r>
              <a:rPr dirty="0" smtClean="0" sz="800" spc="40" b="1">
                <a:latin typeface="Times New Roman"/>
                <a:cs typeface="Times New Roman"/>
              </a:rPr>
              <a:t>Q</a:t>
            </a:r>
            <a:r>
              <a:rPr dirty="0" smtClean="0" sz="800" spc="25" b="1">
                <a:latin typeface="Times New Roman"/>
                <a:cs typeface="Times New Roman"/>
              </a:rPr>
              <a:t>u</a:t>
            </a:r>
            <a:r>
              <a:rPr dirty="0" smtClean="0" sz="800" spc="10" b="1">
                <a:latin typeface="Times New Roman"/>
                <a:cs typeface="Times New Roman"/>
              </a:rPr>
              <a:t>é</a:t>
            </a:r>
            <a:r>
              <a:rPr dirty="0" smtClean="0" sz="800" spc="-15" b="1">
                <a:latin typeface="Times New Roman"/>
                <a:cs typeface="Times New Roman"/>
              </a:rPr>
              <a:t> </a:t>
            </a:r>
            <a:r>
              <a:rPr dirty="0" smtClean="0" sz="800" spc="30" b="1">
                <a:latin typeface="Times New Roman"/>
                <a:cs typeface="Times New Roman"/>
              </a:rPr>
              <a:t>v</a:t>
            </a:r>
            <a:r>
              <a:rPr dirty="0" smtClean="0" sz="800" spc="15" b="1">
                <a:latin typeface="Times New Roman"/>
                <a:cs typeface="Times New Roman"/>
              </a:rPr>
              <a:t>a</a:t>
            </a:r>
            <a:r>
              <a:rPr dirty="0" smtClean="0" sz="800" spc="15" b="1">
                <a:latin typeface="Times New Roman"/>
                <a:cs typeface="Times New Roman"/>
              </a:rPr>
              <a:t> </a:t>
            </a:r>
            <a:r>
              <a:rPr dirty="0" smtClean="0" sz="800" spc="15" b="1">
                <a:latin typeface="Times New Roman"/>
                <a:cs typeface="Times New Roman"/>
              </a:rPr>
              <a:t>a</a:t>
            </a:r>
            <a:r>
              <a:rPr dirty="0" smtClean="0" sz="800" spc="5" b="1"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25" b="1">
                <a:latin typeface="Times New Roman"/>
                <a:cs typeface="Times New Roman"/>
              </a:rPr>
              <a:t>u</a:t>
            </a:r>
            <a:r>
              <a:rPr dirty="0" smtClean="0" sz="800" spc="40" b="1">
                <a:latin typeface="Times New Roman"/>
                <a:cs typeface="Times New Roman"/>
              </a:rPr>
              <a:t>m</a:t>
            </a:r>
            <a:r>
              <a:rPr dirty="0" smtClean="0" sz="800" spc="30" b="1">
                <a:latin typeface="Times New Roman"/>
                <a:cs typeface="Times New Roman"/>
              </a:rPr>
              <a:t>a</a:t>
            </a:r>
            <a:r>
              <a:rPr dirty="0" smtClean="0" sz="800" spc="10" b="1">
                <a:latin typeface="Times New Roman"/>
                <a:cs typeface="Times New Roman"/>
              </a:rPr>
              <a:t>r</a:t>
            </a:r>
            <a:endParaRPr sz="8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4366467" y="4949082"/>
            <a:ext cx="487680" cy="266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18110" marR="12700" indent="-106045">
              <a:lnSpc>
                <a:spcPct val="103899"/>
              </a:lnSpc>
            </a:pPr>
            <a:r>
              <a:rPr dirty="0" smtClean="0" sz="800" spc="10" b="1">
                <a:latin typeface="Times New Roman"/>
                <a:cs typeface="Times New Roman"/>
              </a:rPr>
              <a:t>R</a:t>
            </a:r>
            <a:r>
              <a:rPr dirty="0" smtClean="0" sz="800" spc="30" b="1">
                <a:latin typeface="Times New Roman"/>
                <a:cs typeface="Times New Roman"/>
              </a:rPr>
              <a:t>e</a:t>
            </a: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25" b="1">
                <a:latin typeface="Times New Roman"/>
                <a:cs typeface="Times New Roman"/>
              </a:rPr>
              <a:t>u</a:t>
            </a:r>
            <a:r>
              <a:rPr dirty="0" smtClean="0" sz="800" spc="10" b="1">
                <a:latin typeface="Times New Roman"/>
                <a:cs typeface="Times New Roman"/>
              </a:rPr>
              <a:t>l</a:t>
            </a:r>
            <a:r>
              <a:rPr dirty="0" smtClean="0" sz="800" spc="10" b="1">
                <a:latin typeface="Times New Roman"/>
                <a:cs typeface="Times New Roman"/>
              </a:rPr>
              <a:t>t</a:t>
            </a:r>
            <a:r>
              <a:rPr dirty="0" smtClean="0" sz="800" spc="30" b="1">
                <a:latin typeface="Times New Roman"/>
                <a:cs typeface="Times New Roman"/>
              </a:rPr>
              <a:t>a</a:t>
            </a:r>
            <a:r>
              <a:rPr dirty="0" smtClean="0" sz="800" spc="25" b="1">
                <a:latin typeface="Times New Roman"/>
                <a:cs typeface="Times New Roman"/>
              </a:rPr>
              <a:t>d</a:t>
            </a:r>
            <a:r>
              <a:rPr dirty="0" smtClean="0" sz="800" spc="15" b="1">
                <a:latin typeface="Times New Roman"/>
                <a:cs typeface="Times New Roman"/>
              </a:rPr>
              <a:t>o</a:t>
            </a:r>
            <a:r>
              <a:rPr dirty="0" smtClean="0" sz="800" spc="5" b="1">
                <a:latin typeface="Times New Roman"/>
                <a:cs typeface="Times New Roman"/>
              </a:rPr>
              <a:t> </a:t>
            </a:r>
            <a:r>
              <a:rPr dirty="0" smtClean="0" sz="800" spc="0" b="1">
                <a:latin typeface="Times New Roman"/>
                <a:cs typeface="Times New Roman"/>
              </a:rPr>
              <a:t>s</a:t>
            </a:r>
            <a:r>
              <a:rPr dirty="0" smtClean="0" sz="800" spc="25" b="1">
                <a:latin typeface="Times New Roman"/>
                <a:cs typeface="Times New Roman"/>
              </a:rPr>
              <a:t>u</a:t>
            </a:r>
            <a:r>
              <a:rPr dirty="0" smtClean="0" sz="800" spc="40" b="1">
                <a:latin typeface="Times New Roman"/>
                <a:cs typeface="Times New Roman"/>
              </a:rPr>
              <a:t>m</a:t>
            </a:r>
            <a:r>
              <a:rPr dirty="0" smtClean="0" sz="800" spc="15" b="1">
                <a:latin typeface="Times New Roman"/>
                <a:cs typeface="Times New Roman"/>
              </a:rPr>
              <a:t>a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5999480" cy="14712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54250">
              <a:lnSpc>
                <a:spcPct val="100000"/>
              </a:lnSpc>
              <a:tabLst>
                <a:tab pos="584581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3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arg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se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el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def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 si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cen 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b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55"/>
              </a:spcBef>
            </a:pPr>
            <a:endParaRPr sz="120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                                                              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taña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las,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arán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el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de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al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1129030" y="5574665"/>
            <a:ext cx="1174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129030" y="6359526"/>
            <a:ext cx="117475" cy="11747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8288" y="2978521"/>
            <a:ext cx="5999480" cy="393890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873250" marR="13335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ié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cate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ría,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ertarlas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fáci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r>
              <a:rPr dirty="0" smtClean="0" sz="1100" spc="0">
                <a:latin typeface="Calibri"/>
                <a:cs typeface="Calibri"/>
              </a:rPr>
              <a:t> Entre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egorí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ma,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cieras,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0">
                <a:latin typeface="Calibri"/>
                <a:cs typeface="Calibri"/>
              </a:rPr>
              <a:t> Tex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1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873250" marR="2610485">
              <a:lnSpc>
                <a:spcPct val="100000"/>
              </a:lnSpc>
            </a:pPr>
            <a:r>
              <a:rPr dirty="0" smtClean="0" sz="1200" b="1">
                <a:solidFill>
                  <a:srgbClr val="8DB3E1"/>
                </a:solidFill>
                <a:latin typeface="Arial"/>
                <a:cs typeface="Arial"/>
              </a:rPr>
              <a:t>INSER</a:t>
            </a:r>
            <a:r>
              <a:rPr dirty="0" smtClean="0" sz="1200" spc="5" b="1">
                <a:solidFill>
                  <a:srgbClr val="8DB3E1"/>
                </a:solidFill>
                <a:latin typeface="Arial"/>
                <a:cs typeface="Arial"/>
              </a:rPr>
              <a:t>T</a:t>
            </a:r>
            <a:r>
              <a:rPr dirty="0" smtClean="0" sz="1200" spc="-30" b="1">
                <a:solidFill>
                  <a:srgbClr val="8DB3E1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8DB3E1"/>
                </a:solidFill>
                <a:latin typeface="Arial"/>
                <a:cs typeface="Arial"/>
              </a:rPr>
              <a:t>R F</a:t>
            </a:r>
            <a:r>
              <a:rPr dirty="0" smtClean="0" sz="1200" spc="-5" b="1">
                <a:solidFill>
                  <a:srgbClr val="8DB3E1"/>
                </a:solidFill>
                <a:latin typeface="Arial"/>
                <a:cs typeface="Arial"/>
              </a:rPr>
              <a:t>U</a:t>
            </a:r>
            <a:r>
              <a:rPr dirty="0" smtClean="0" sz="1200" spc="5" b="1">
                <a:solidFill>
                  <a:srgbClr val="8DB3E1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8DB3E1"/>
                </a:solidFill>
                <a:latin typeface="Arial"/>
                <a:cs typeface="Arial"/>
              </a:rPr>
              <a:t>CIÓN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90"/>
              </a:spcBef>
            </a:pPr>
            <a:endParaRPr sz="1200"/>
          </a:p>
          <a:p>
            <a:pPr algn="just" marL="12700" marR="12700" indent="1860550">
              <a:lnSpc>
                <a:spcPct val="117100"/>
              </a:lnSpc>
            </a:pPr>
            <a:r>
              <a:rPr dirty="0" smtClean="0" sz="1100">
                <a:latin typeface="Calibri"/>
                <a:cs typeface="Calibri"/>
              </a:rPr>
              <a:t>Si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ay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resar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2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esi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más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ecua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té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rt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10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20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9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cce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a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asistencia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ega a el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2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algn="just" marL="469265" marR="1277620">
              <a:lnSpc>
                <a:spcPct val="116799"/>
              </a:lnSpc>
            </a:pPr>
            <a:r>
              <a:rPr dirty="0" smtClean="0" sz="1100">
                <a:latin typeface="Calibri"/>
                <a:cs typeface="Calibri"/>
              </a:rPr>
              <a:t>En la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5" b="1">
                <a:latin typeface="Calibri"/>
                <a:cs typeface="Calibri"/>
              </a:rPr>
              <a:t>f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Aut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ma</a:t>
            </a:r>
            <a:r>
              <a:rPr dirty="0" smtClean="0" sz="1100" spc="1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su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a.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0">
                <a:latin typeface="Calibri"/>
                <a:cs typeface="Calibri"/>
              </a:rPr>
              <a:t> clic p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s fu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4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algn="just" marL="469265" marR="912494">
              <a:lnSpc>
                <a:spcPct val="116799"/>
              </a:lnSpc>
            </a:pPr>
            <a:r>
              <a:rPr dirty="0" smtClean="0" sz="1100">
                <a:latin typeface="Calibri"/>
                <a:cs typeface="Calibri"/>
              </a:rPr>
              <a:t>Se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20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 </a:t>
            </a:r>
            <a:r>
              <a:rPr dirty="0" smtClean="0" sz="1100" spc="-9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20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scar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ecua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recien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lista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853183" y="1118616"/>
            <a:ext cx="1838960" cy="41605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900683" y="2119883"/>
            <a:ext cx="5967984" cy="69494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2531364" y="7129271"/>
            <a:ext cx="2263140" cy="190195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6780" y="3017520"/>
            <a:ext cx="1740408" cy="1495043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414777" y="1119526"/>
            <a:ext cx="232599" cy="211687"/>
          </a:xfrm>
          <a:custGeom>
            <a:avLst/>
            <a:gdLst/>
            <a:ahLst/>
            <a:cxnLst/>
            <a:rect l="l" t="t" r="r" b="b"/>
            <a:pathLst>
              <a:path w="232599" h="211687">
                <a:moveTo>
                  <a:pt x="0" y="105769"/>
                </a:moveTo>
                <a:lnTo>
                  <a:pt x="8595" y="65758"/>
                </a:lnTo>
                <a:lnTo>
                  <a:pt x="32117" y="32744"/>
                </a:lnTo>
                <a:lnTo>
                  <a:pt x="67169" y="9800"/>
                </a:lnTo>
                <a:lnTo>
                  <a:pt x="110353" y="0"/>
                </a:lnTo>
                <a:lnTo>
                  <a:pt x="126579" y="820"/>
                </a:lnTo>
                <a:lnTo>
                  <a:pt x="170223" y="12715"/>
                </a:lnTo>
                <a:lnTo>
                  <a:pt x="204276" y="36563"/>
                </a:lnTo>
                <a:lnTo>
                  <a:pt x="226118" y="69543"/>
                </a:lnTo>
                <a:lnTo>
                  <a:pt x="232599" y="95209"/>
                </a:lnTo>
                <a:lnTo>
                  <a:pt x="231814" y="110749"/>
                </a:lnTo>
                <a:lnTo>
                  <a:pt x="219338" y="152048"/>
                </a:lnTo>
                <a:lnTo>
                  <a:pt x="194005" y="183895"/>
                </a:lnTo>
                <a:lnTo>
                  <a:pt x="158801" y="204403"/>
                </a:lnTo>
                <a:lnTo>
                  <a:pt x="116710" y="211687"/>
                </a:lnTo>
                <a:lnTo>
                  <a:pt x="101376" y="210783"/>
                </a:lnTo>
                <a:lnTo>
                  <a:pt x="59502" y="198135"/>
                </a:lnTo>
                <a:lnTo>
                  <a:pt x="26455" y="172967"/>
                </a:lnTo>
                <a:lnTo>
                  <a:pt x="5613" y="138349"/>
                </a:lnTo>
                <a:lnTo>
                  <a:pt x="0" y="10576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34389" y="2234945"/>
            <a:ext cx="396240" cy="460248"/>
          </a:xfrm>
          <a:custGeom>
            <a:avLst/>
            <a:gdLst/>
            <a:ahLst/>
            <a:cxnLst/>
            <a:rect l="l" t="t" r="r" b="b"/>
            <a:pathLst>
              <a:path w="396240" h="460248">
                <a:moveTo>
                  <a:pt x="396240" y="230124"/>
                </a:moveTo>
                <a:lnTo>
                  <a:pt x="390482" y="174811"/>
                </a:lnTo>
                <a:lnTo>
                  <a:pt x="374127" y="124354"/>
                </a:lnTo>
                <a:lnTo>
                  <a:pt x="348550" y="80348"/>
                </a:lnTo>
                <a:lnTo>
                  <a:pt x="315129" y="44391"/>
                </a:lnTo>
                <a:lnTo>
                  <a:pt x="275239" y="18079"/>
                </a:lnTo>
                <a:lnTo>
                  <a:pt x="230257" y="3011"/>
                </a:lnTo>
                <a:lnTo>
                  <a:pt x="198119" y="0"/>
                </a:lnTo>
                <a:lnTo>
                  <a:pt x="181870" y="762"/>
                </a:lnTo>
                <a:lnTo>
                  <a:pt x="135497" y="11728"/>
                </a:lnTo>
                <a:lnTo>
                  <a:pt x="93756" y="34469"/>
                </a:lnTo>
                <a:lnTo>
                  <a:pt x="58026" y="67389"/>
                </a:lnTo>
                <a:lnTo>
                  <a:pt x="29681" y="108889"/>
                </a:lnTo>
                <a:lnTo>
                  <a:pt x="10099" y="157374"/>
                </a:lnTo>
                <a:lnTo>
                  <a:pt x="656" y="211245"/>
                </a:lnTo>
                <a:lnTo>
                  <a:pt x="0" y="230124"/>
                </a:lnTo>
                <a:lnTo>
                  <a:pt x="656" y="249002"/>
                </a:lnTo>
                <a:lnTo>
                  <a:pt x="10099" y="302873"/>
                </a:lnTo>
                <a:lnTo>
                  <a:pt x="29681" y="351358"/>
                </a:lnTo>
                <a:lnTo>
                  <a:pt x="58026" y="392858"/>
                </a:lnTo>
                <a:lnTo>
                  <a:pt x="93756" y="425778"/>
                </a:lnTo>
                <a:lnTo>
                  <a:pt x="135497" y="448519"/>
                </a:lnTo>
                <a:lnTo>
                  <a:pt x="181870" y="459485"/>
                </a:lnTo>
                <a:lnTo>
                  <a:pt x="198119" y="460248"/>
                </a:lnTo>
                <a:lnTo>
                  <a:pt x="214369" y="459485"/>
                </a:lnTo>
                <a:lnTo>
                  <a:pt x="260742" y="448519"/>
                </a:lnTo>
                <a:lnTo>
                  <a:pt x="302483" y="425778"/>
                </a:lnTo>
                <a:lnTo>
                  <a:pt x="338213" y="392858"/>
                </a:lnTo>
                <a:lnTo>
                  <a:pt x="366558" y="351358"/>
                </a:lnTo>
                <a:lnTo>
                  <a:pt x="386140" y="302873"/>
                </a:lnTo>
                <a:lnTo>
                  <a:pt x="395583" y="249002"/>
                </a:lnTo>
                <a:lnTo>
                  <a:pt x="396240" y="23012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719571" y="5419344"/>
            <a:ext cx="1447800" cy="58369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086855" y="6193535"/>
            <a:ext cx="1133855" cy="1423415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423" y="506476"/>
            <a:ext cx="279082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129030" y="1132205"/>
            <a:ext cx="117475" cy="1174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345438" y="1081902"/>
            <a:ext cx="5541645" cy="11957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6900"/>
              </a:lnSpc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asistencia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arám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ros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10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</a:t>
            </a:r>
            <a:r>
              <a:rPr dirty="0" smtClean="0" sz="1100" spc="114" b="1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tro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ará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 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stén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2),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sepa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máx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</a:t>
            </a:r>
            <a:r>
              <a:rPr dirty="0" smtClean="0" sz="1100" spc="-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di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29030" y="4641850"/>
            <a:ext cx="117475" cy="11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8288" y="4592894"/>
            <a:ext cx="5998845" cy="1588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69265" marR="341630">
              <a:lnSpc>
                <a:spcPct val="116399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enen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rse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clic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tura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endParaRPr sz="1100">
              <a:latin typeface="Calibri"/>
              <a:cs typeface="Calibri"/>
            </a:endParaRPr>
          </a:p>
          <a:p>
            <a:pPr algn="just" marL="469265" marR="12700">
              <a:lnSpc>
                <a:spcPct val="116900"/>
              </a:lnSpc>
              <a:spcBef>
                <a:spcPts val="5"/>
              </a:spcBef>
            </a:pPr>
            <a:r>
              <a:rPr dirty="0" smtClean="0" sz="110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imi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tienen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2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 en 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 al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7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2700" marR="13335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Otra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egar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acien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acerlo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ba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88288" y="7333233"/>
            <a:ext cx="5997575" cy="1587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4264660">
              <a:lnSpc>
                <a:spcPct val="100000"/>
              </a:lnSpc>
            </a:pPr>
            <a:r>
              <a:rPr dirty="0" smtClean="0" sz="1200" b="1">
                <a:solidFill>
                  <a:srgbClr val="8DB3E1"/>
                </a:solidFill>
                <a:latin typeface="Arial"/>
                <a:cs typeface="Arial"/>
              </a:rPr>
              <a:t>F</a:t>
            </a:r>
            <a:r>
              <a:rPr dirty="0" smtClean="0" sz="1200" spc="-5" b="1">
                <a:solidFill>
                  <a:srgbClr val="8DB3E1"/>
                </a:solidFill>
                <a:latin typeface="Arial"/>
                <a:cs typeface="Arial"/>
              </a:rPr>
              <a:t>U</a:t>
            </a:r>
            <a:r>
              <a:rPr dirty="0" smtClean="0" sz="1200" spc="0" b="1">
                <a:solidFill>
                  <a:srgbClr val="8DB3E1"/>
                </a:solidFill>
                <a:latin typeface="Arial"/>
                <a:cs typeface="Arial"/>
              </a:rPr>
              <a:t>N</a:t>
            </a:r>
            <a:r>
              <a:rPr dirty="0" smtClean="0" sz="1200" spc="-5" b="1">
                <a:solidFill>
                  <a:srgbClr val="8DB3E1"/>
                </a:solidFill>
                <a:latin typeface="Arial"/>
                <a:cs typeface="Arial"/>
              </a:rPr>
              <a:t>C</a:t>
            </a:r>
            <a:r>
              <a:rPr dirty="0" smtClean="0" sz="1200" spc="0" b="1">
                <a:solidFill>
                  <a:srgbClr val="8DB3E1"/>
                </a:solidFill>
                <a:latin typeface="Arial"/>
                <a:cs typeface="Arial"/>
              </a:rPr>
              <a:t>IONES COM</a:t>
            </a:r>
            <a:r>
              <a:rPr dirty="0" smtClean="0" sz="1200" spc="-5" b="1">
                <a:solidFill>
                  <a:srgbClr val="8DB3E1"/>
                </a:solidFill>
                <a:latin typeface="Arial"/>
                <a:cs typeface="Arial"/>
              </a:rPr>
              <a:t>U</a:t>
            </a:r>
            <a:r>
              <a:rPr dirty="0" smtClean="0" sz="1200" spc="5" b="1">
                <a:solidFill>
                  <a:srgbClr val="8DB3E1"/>
                </a:solidFill>
                <a:latin typeface="Arial"/>
                <a:cs typeface="Arial"/>
              </a:rPr>
              <a:t>N</a:t>
            </a:r>
            <a:r>
              <a:rPr dirty="0" smtClean="0" sz="1200" spc="0" b="1">
                <a:solidFill>
                  <a:srgbClr val="8DB3E1"/>
                </a:solidFill>
                <a:latin typeface="Arial"/>
                <a:cs typeface="Arial"/>
              </a:rPr>
              <a:t>ES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4"/>
              </a:spcBef>
            </a:pPr>
            <a:endParaRPr sz="1000"/>
          </a:p>
          <a:p>
            <a:pPr algn="just" marL="12700" marR="5306060">
              <a:lnSpc>
                <a:spcPct val="100000"/>
              </a:lnSpc>
            </a:pPr>
            <a:r>
              <a:rPr dirty="0" smtClean="0" sz="1200" b="1">
                <a:solidFill>
                  <a:srgbClr val="933634"/>
                </a:solidFill>
                <a:latin typeface="Arial"/>
                <a:cs typeface="Arial"/>
              </a:rPr>
              <a:t>1. </a:t>
            </a:r>
            <a:r>
              <a:rPr dirty="0" smtClean="0" sz="1200" spc="125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SUMA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79"/>
              </a:spcBef>
            </a:pPr>
            <a:endParaRPr sz="1200"/>
          </a:p>
          <a:p>
            <a:pPr algn="just" marL="12700" marR="12700" indent="31750">
              <a:lnSpc>
                <a:spcPct val="1170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tifica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Aut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=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1+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2+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3+A</a:t>
            </a:r>
            <a:r>
              <a:rPr dirty="0" smtClean="0" sz="1100" spc="-10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=S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MA(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:A</a:t>
            </a:r>
            <a:r>
              <a:rPr dirty="0" smtClean="0" sz="1100" spc="-15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0">
                <a:latin typeface="Calibri"/>
                <a:cs typeface="Calibri"/>
              </a:rPr>
              <a:t> 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ega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MATORIA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tas. 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ega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596895" y="2491739"/>
            <a:ext cx="3035808" cy="171907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750820" y="6393179"/>
            <a:ext cx="2289048" cy="53340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639823" y="7714488"/>
            <a:ext cx="248412" cy="18288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635251" y="7709916"/>
            <a:ext cx="257556" cy="192024"/>
          </a:xfrm>
          <a:custGeom>
            <a:avLst/>
            <a:gdLst/>
            <a:ahLst/>
            <a:cxnLst/>
            <a:rect l="l" t="t" r="r" b="b"/>
            <a:pathLst>
              <a:path w="257556" h="192024">
                <a:moveTo>
                  <a:pt x="0" y="192024"/>
                </a:moveTo>
                <a:lnTo>
                  <a:pt x="257556" y="192024"/>
                </a:lnTo>
                <a:lnTo>
                  <a:pt x="257556" y="0"/>
                </a:lnTo>
                <a:lnTo>
                  <a:pt x="0" y="0"/>
                </a:lnTo>
                <a:lnTo>
                  <a:pt x="0" y="192024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6656705" y="4691379"/>
            <a:ext cx="241300" cy="29273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199382" y="3283458"/>
            <a:ext cx="548639" cy="248412"/>
          </a:xfrm>
          <a:custGeom>
            <a:avLst/>
            <a:gdLst/>
            <a:ahLst/>
            <a:cxnLst/>
            <a:rect l="l" t="t" r="r" b="b"/>
            <a:pathLst>
              <a:path w="548639" h="248412">
                <a:moveTo>
                  <a:pt x="0" y="124206"/>
                </a:moveTo>
                <a:lnTo>
                  <a:pt x="13984" y="84953"/>
                </a:lnTo>
                <a:lnTo>
                  <a:pt x="52925" y="50858"/>
                </a:lnTo>
                <a:lnTo>
                  <a:pt x="95792" y="29904"/>
                </a:lnTo>
                <a:lnTo>
                  <a:pt x="148250" y="13866"/>
                </a:lnTo>
                <a:lnTo>
                  <a:pt x="187610" y="6333"/>
                </a:lnTo>
                <a:lnTo>
                  <a:pt x="229821" y="1626"/>
                </a:lnTo>
                <a:lnTo>
                  <a:pt x="274319" y="0"/>
                </a:lnTo>
                <a:lnTo>
                  <a:pt x="296819" y="411"/>
                </a:lnTo>
                <a:lnTo>
                  <a:pt x="340244" y="3610"/>
                </a:lnTo>
                <a:lnTo>
                  <a:pt x="381101" y="9763"/>
                </a:lnTo>
                <a:lnTo>
                  <a:pt x="418823" y="18612"/>
                </a:lnTo>
                <a:lnTo>
                  <a:pt x="468296" y="36385"/>
                </a:lnTo>
                <a:lnTo>
                  <a:pt x="507542" y="58787"/>
                </a:lnTo>
                <a:lnTo>
                  <a:pt x="540668" y="94363"/>
                </a:lnTo>
                <a:lnTo>
                  <a:pt x="548639" y="124206"/>
                </a:lnTo>
                <a:lnTo>
                  <a:pt x="547730" y="134390"/>
                </a:lnTo>
                <a:lnTo>
                  <a:pt x="527083" y="172545"/>
                </a:lnTo>
                <a:lnTo>
                  <a:pt x="495714" y="197553"/>
                </a:lnTo>
                <a:lnTo>
                  <a:pt x="452847" y="218507"/>
                </a:lnTo>
                <a:lnTo>
                  <a:pt x="400389" y="234545"/>
                </a:lnTo>
                <a:lnTo>
                  <a:pt x="361029" y="242078"/>
                </a:lnTo>
                <a:lnTo>
                  <a:pt x="318818" y="246785"/>
                </a:lnTo>
                <a:lnTo>
                  <a:pt x="274319" y="248412"/>
                </a:lnTo>
                <a:lnTo>
                  <a:pt x="251820" y="248000"/>
                </a:lnTo>
                <a:lnTo>
                  <a:pt x="208395" y="244801"/>
                </a:lnTo>
                <a:lnTo>
                  <a:pt x="167538" y="238648"/>
                </a:lnTo>
                <a:lnTo>
                  <a:pt x="129816" y="229799"/>
                </a:lnTo>
                <a:lnTo>
                  <a:pt x="80343" y="212026"/>
                </a:lnTo>
                <a:lnTo>
                  <a:pt x="41097" y="189624"/>
                </a:lnTo>
                <a:lnTo>
                  <a:pt x="7971" y="154048"/>
                </a:lnTo>
                <a:lnTo>
                  <a:pt x="0" y="12420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0115" cy="84016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54250">
              <a:lnSpc>
                <a:spcPct val="100000"/>
              </a:lnSpc>
              <a:tabLst>
                <a:tab pos="584581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7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marL="12700" marR="1651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la,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isa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enta,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esalta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cesar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algn="just" marL="12700" marR="2594610">
              <a:lnSpc>
                <a:spcPct val="100000"/>
              </a:lnSpc>
            </a:pPr>
            <a:r>
              <a:rPr dirty="0" smtClean="0" sz="1100" spc="-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intaxi</a:t>
            </a:r>
            <a:r>
              <a:rPr dirty="0" smtClean="0" sz="1100" spc="-1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:</a:t>
            </a:r>
            <a:r>
              <a:rPr dirty="0" smtClean="0" sz="1100" spc="10" b="1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-10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5">
                <a:latin typeface="Arial"/>
                <a:cs typeface="Arial"/>
              </a:rPr>
              <a:t>(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5">
                <a:latin typeface="Arial"/>
                <a:cs typeface="Arial"/>
              </a:rPr>
              <a:t>Ú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O1,N</a:t>
            </a:r>
            <a:r>
              <a:rPr dirty="0" smtClean="0" sz="1100" spc="-10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O2,NU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O_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9"/>
              </a:spcBef>
            </a:pPr>
            <a:endParaRPr sz="950"/>
          </a:p>
          <a:p>
            <a:pPr algn="just" marL="12700" marR="1202055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úmero</a:t>
            </a:r>
            <a:r>
              <a:rPr dirty="0" smtClean="0" sz="1100" spc="-5">
                <a:latin typeface="Arial"/>
                <a:cs typeface="Arial"/>
              </a:rPr>
              <a:t>1</a:t>
            </a:r>
            <a:r>
              <a:rPr dirty="0" smtClean="0" sz="1100" spc="0">
                <a:latin typeface="Arial"/>
                <a:cs typeface="Arial"/>
              </a:rPr>
              <a:t>;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20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mero</a:t>
            </a:r>
            <a:r>
              <a:rPr dirty="0" smtClean="0" sz="1100" spc="-1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;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.</a:t>
            </a:r>
            <a:r>
              <a:rPr dirty="0" smtClean="0" sz="1100" spc="-10">
                <a:latin typeface="Arial"/>
                <a:cs typeface="Arial"/>
              </a:rPr>
              <a:t>.</a:t>
            </a:r>
            <a:r>
              <a:rPr dirty="0" smtClean="0" sz="1100" spc="0">
                <a:latin typeface="Arial"/>
                <a:cs typeface="Arial"/>
              </a:rPr>
              <a:t>.  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son 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re 1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y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30 n</a:t>
            </a:r>
            <a:r>
              <a:rPr dirty="0" smtClean="0" sz="1100" spc="-20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mer</a:t>
            </a:r>
            <a:r>
              <a:rPr dirty="0" smtClean="0" sz="1100" spc="-15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cu</a:t>
            </a:r>
            <a:r>
              <a:rPr dirty="0" smtClean="0" sz="1100" spc="-15">
                <a:latin typeface="Arial"/>
                <a:cs typeface="Arial"/>
              </a:rPr>
              <a:t>y</a:t>
            </a:r>
            <a:r>
              <a:rPr dirty="0" smtClean="0" sz="1100" spc="0">
                <a:latin typeface="Arial"/>
                <a:cs typeface="Arial"/>
              </a:rPr>
              <a:t>a suma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sea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0">
                <a:latin typeface="Arial"/>
                <a:cs typeface="Arial"/>
              </a:rPr>
              <a:t>t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r.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19"/>
              </a:spcBef>
            </a:pPr>
            <a:endParaRPr sz="700"/>
          </a:p>
          <a:p>
            <a:pPr marL="12700" marR="1778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ros,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en la lista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3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4330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6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4540885">
              <a:lnSpc>
                <a:spcPct val="100000"/>
              </a:lnSpc>
            </a:pP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(3,2)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 5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000"/>
              </a:lnSpc>
              <a:spcBef>
                <a:spcPts val="40"/>
              </a:spcBef>
            </a:pPr>
            <a:endParaRPr sz="1000"/>
          </a:p>
          <a:p>
            <a:pPr marL="12700" marR="15875">
              <a:lnSpc>
                <a:spcPts val="1260"/>
              </a:lnSpc>
            </a:pP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("3"</a:t>
            </a:r>
            <a:r>
              <a:rPr dirty="0" smtClean="0" sz="1100" spc="5">
                <a:latin typeface="Arial"/>
                <a:cs typeface="Arial"/>
              </a:rPr>
              <a:t>,</a:t>
            </a:r>
            <a:r>
              <a:rPr dirty="0" smtClean="0" sz="1100" spc="-1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,</a:t>
            </a:r>
            <a:r>
              <a:rPr dirty="0" smtClean="0" sz="1100" spc="-5">
                <a:latin typeface="Arial"/>
                <a:cs typeface="Arial"/>
              </a:rPr>
              <a:t>V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5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O)</a:t>
            </a:r>
            <a:r>
              <a:rPr dirty="0" smtClean="0" sz="1100" spc="4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6,</a:t>
            </a:r>
            <a:r>
              <a:rPr dirty="0" smtClean="0" sz="1100" spc="4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y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25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0">
                <a:latin typeface="Arial"/>
                <a:cs typeface="Arial"/>
              </a:rPr>
              <a:t>ue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os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v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ores</a:t>
            </a:r>
            <a:r>
              <a:rPr dirty="0" smtClean="0" sz="1100" spc="4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de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te</a:t>
            </a:r>
            <a:r>
              <a:rPr dirty="0" smtClean="0" sz="1100" spc="-15">
                <a:latin typeface="Arial"/>
                <a:cs typeface="Arial"/>
              </a:rPr>
              <a:t>x</a:t>
            </a:r>
            <a:r>
              <a:rPr dirty="0" smtClean="0" sz="1100" spc="0">
                <a:latin typeface="Arial"/>
                <a:cs typeface="Arial"/>
              </a:rPr>
              <a:t>to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os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0">
                <a:latin typeface="Arial"/>
                <a:cs typeface="Arial"/>
              </a:rPr>
              <a:t>ue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15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tán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re</a:t>
            </a:r>
            <a:r>
              <a:rPr dirty="0" smtClean="0" sz="1100" spc="3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“</a:t>
            </a:r>
            <a:r>
              <a:rPr dirty="0" smtClean="0" sz="1100" spc="3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“)</a:t>
            </a:r>
            <a:r>
              <a:rPr dirty="0" smtClean="0" sz="1100" spc="3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tra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uc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 n</a:t>
            </a:r>
            <a:r>
              <a:rPr dirty="0" smtClean="0" sz="1100" spc="-15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mer</a:t>
            </a:r>
            <a:r>
              <a:rPr dirty="0" smtClean="0" sz="1100" spc="-15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y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el</a:t>
            </a:r>
            <a:r>
              <a:rPr dirty="0" smtClean="0" sz="1100" spc="-1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v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or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ó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co V</a:t>
            </a:r>
            <a:r>
              <a:rPr dirty="0" smtClean="0" sz="1100" spc="-10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5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se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uce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5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mo </a:t>
            </a:r>
            <a:r>
              <a:rPr dirty="0" smtClean="0" sz="1100" spc="-15">
                <a:latin typeface="Arial"/>
                <a:cs typeface="Arial"/>
              </a:rPr>
              <a:t>1</a:t>
            </a:r>
            <a:r>
              <a:rPr dirty="0" smtClean="0" sz="1100" spc="0">
                <a:latin typeface="Arial"/>
                <a:cs typeface="Arial"/>
              </a:rPr>
              <a:t>.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700"/>
              </a:lnSpc>
              <a:spcBef>
                <a:spcPts val="6"/>
              </a:spcBef>
            </a:pPr>
            <a:endParaRPr sz="700"/>
          </a:p>
          <a:p>
            <a:pPr algn="just" marL="12700" marR="13970">
              <a:lnSpc>
                <a:spcPct val="116799"/>
              </a:lnSpc>
            </a:pPr>
            <a:r>
              <a:rPr dirty="0" smtClean="0" sz="1100">
                <a:latin typeface="Calibri"/>
                <a:cs typeface="Calibri"/>
              </a:rPr>
              <a:t>Si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mento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rán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cia.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vac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matriz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3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4330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8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86614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del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 si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3"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B1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ERO,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36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ts val="1270"/>
              </a:lnSpc>
            </a:pP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1,B1,2)</a:t>
            </a:r>
            <a:r>
              <a:rPr dirty="0" smtClean="0" sz="1100" spc="-1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ual</a:t>
            </a:r>
            <a:r>
              <a:rPr dirty="0" smtClean="0" sz="1100" spc="-2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,</a:t>
            </a:r>
            <a:r>
              <a:rPr dirty="0" smtClean="0" sz="1100" spc="-1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y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0">
                <a:latin typeface="Arial"/>
                <a:cs typeface="Arial"/>
              </a:rPr>
              <a:t>ue</a:t>
            </a:r>
            <a:r>
              <a:rPr dirty="0" smtClean="0" sz="1100" spc="-2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as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ferenc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-1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v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ores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no</a:t>
            </a:r>
            <a:r>
              <a:rPr dirty="0" smtClean="0" sz="1100" spc="-2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m</a:t>
            </a:r>
            <a:r>
              <a:rPr dirty="0" smtClean="0" sz="1100" spc="-15">
                <a:latin typeface="Arial"/>
                <a:cs typeface="Arial"/>
              </a:rPr>
              <a:t>é</a:t>
            </a:r>
            <a:r>
              <a:rPr dirty="0" smtClean="0" sz="1100" spc="0">
                <a:latin typeface="Arial"/>
                <a:cs typeface="Arial"/>
              </a:rPr>
              <a:t>r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cos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de</a:t>
            </a:r>
            <a:r>
              <a:rPr dirty="0" smtClean="0" sz="1100" spc="-2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as</a:t>
            </a:r>
            <a:r>
              <a:rPr dirty="0" smtClean="0" sz="1100" spc="-2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fere</a:t>
            </a:r>
            <a:r>
              <a:rPr dirty="0" smtClean="0" sz="1100" spc="-1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as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 se </a:t>
            </a:r>
            <a:r>
              <a:rPr dirty="0" smtClean="0" sz="1100" spc="-5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uc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n.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13"/>
              </a:spcBef>
            </a:pPr>
            <a:endParaRPr sz="900"/>
          </a:p>
          <a:p>
            <a:pPr algn="just" marL="12700" marR="275209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2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;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5;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0 y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8"/>
              </a:spcBef>
            </a:pPr>
            <a:endParaRPr sz="800"/>
          </a:p>
          <a:p>
            <a:pPr marL="12700" marR="4006215">
              <a:lnSpc>
                <a:spcPct val="170900"/>
              </a:lnSpc>
            </a:pP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2:C</a:t>
            </a:r>
            <a:r>
              <a:rPr dirty="0" smtClean="0" sz="1100" spc="-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)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50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0">
                <a:latin typeface="Arial"/>
                <a:cs typeface="Arial"/>
              </a:rPr>
              <a:t>2:E2,15)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-1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al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 150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0"/>
              </a:spcBef>
            </a:pPr>
            <a:endParaRPr sz="950"/>
          </a:p>
          <a:p>
            <a:pPr algn="just" marL="12700" marR="5969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ean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ror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 trad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sarán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7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6510">
              <a:lnSpc>
                <a:spcPct val="116799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epta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 30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ar.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sustit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icación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mar.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35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4928235">
              <a:lnSpc>
                <a:spcPct val="100000"/>
              </a:lnSpc>
            </a:pPr>
            <a:r>
              <a:rPr dirty="0" smtClean="0" sz="1200" b="1">
                <a:solidFill>
                  <a:srgbClr val="933634"/>
                </a:solidFill>
                <a:latin typeface="Arial"/>
                <a:cs typeface="Arial"/>
              </a:rPr>
              <a:t>2. </a:t>
            </a:r>
            <a:r>
              <a:rPr dirty="0" smtClean="0" sz="1200" spc="125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PRO</a:t>
            </a:r>
            <a:r>
              <a:rPr dirty="0" smtClean="0" sz="1200" spc="-5" b="1">
                <a:solidFill>
                  <a:srgbClr val="933634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EDIO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88"/>
              </a:spcBef>
            </a:pPr>
            <a:endParaRPr sz="1200"/>
          </a:p>
          <a:p>
            <a:pPr marL="12700" marR="15875">
              <a:lnSpc>
                <a:spcPct val="117200"/>
              </a:lnSpc>
            </a:pPr>
            <a:r>
              <a:rPr dirty="0" smtClean="0" sz="110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méti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a)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DIO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ista,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423" y="506476"/>
            <a:ext cx="279082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888288" y="913638"/>
            <a:ext cx="6000750" cy="78003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275082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taxis: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1,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RO2,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_N)</a:t>
            </a:r>
            <a:endParaRPr sz="1100">
              <a:latin typeface="Calibri"/>
              <a:cs typeface="Calibri"/>
            </a:endParaRPr>
          </a:p>
          <a:p>
            <a:pPr marL="12700" marR="17780">
              <a:lnSpc>
                <a:spcPct val="233599"/>
              </a:lnSpc>
              <a:spcBef>
                <a:spcPts val="10"/>
              </a:spcBef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;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2; ...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1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 ar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er.</a:t>
            </a:r>
            <a:r>
              <a:rPr dirty="0" smtClean="0" sz="1100" spc="0">
                <a:latin typeface="Calibri"/>
                <a:cs typeface="Calibri"/>
              </a:rPr>
              <a:t> Observ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endParaRPr sz="1100">
              <a:latin typeface="Calibri"/>
              <a:cs typeface="Calibri"/>
            </a:endParaRPr>
          </a:p>
          <a:p>
            <a:pPr algn="just" marL="12700" marR="3644265">
              <a:lnSpc>
                <a:spcPct val="100000"/>
              </a:lnSpc>
              <a:spcBef>
                <a:spcPts val="225"/>
              </a:spcBef>
            </a:pPr>
            <a:r>
              <a:rPr dirty="0" smtClean="0" sz="110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mer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marL="12700" marR="15875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mento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vacías,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por 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 las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0.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39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5240">
              <a:lnSpc>
                <a:spcPct val="1170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erencia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vacías ya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enta.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celdas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eflejará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er,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1: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4,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a)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ría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1+A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+</a:t>
            </a:r>
            <a:r>
              <a:rPr dirty="0" smtClean="0" sz="1100" spc="0">
                <a:latin typeface="Calibri"/>
                <a:cs typeface="Calibri"/>
              </a:rPr>
              <a:t>A4)</a:t>
            </a:r>
            <a:r>
              <a:rPr dirty="0" smtClean="0" sz="1100" spc="-5">
                <a:latin typeface="Calibri"/>
                <a:cs typeface="Calibri"/>
              </a:rPr>
              <a:t>/</a:t>
            </a:r>
            <a:r>
              <a:rPr dirty="0" smtClean="0" sz="1100" spc="0">
                <a:latin typeface="Calibri"/>
                <a:cs typeface="Calibri"/>
              </a:rPr>
              <a:t>3,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(A1+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2+A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+A4</a:t>
            </a:r>
            <a:r>
              <a:rPr dirty="0" smtClean="0" sz="1100" spc="-10">
                <a:latin typeface="Calibri"/>
                <a:cs typeface="Calibri"/>
              </a:rPr>
              <a:t>)</a:t>
            </a:r>
            <a:r>
              <a:rPr dirty="0" smtClean="0" sz="1100" spc="-10">
                <a:latin typeface="Calibri"/>
                <a:cs typeface="Calibri"/>
              </a:rPr>
              <a:t>/</a:t>
            </a:r>
            <a:r>
              <a:rPr dirty="0" smtClean="0" sz="1100" spc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5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43433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"/>
              </a:spcBef>
            </a:pPr>
            <a:endParaRPr sz="800"/>
          </a:p>
          <a:p>
            <a:pPr marL="12700" marR="1652905">
              <a:lnSpc>
                <a:spcPct val="171800"/>
              </a:lnSpc>
            </a:pPr>
            <a:r>
              <a:rPr dirty="0" smtClean="0" sz="1100" spc="-5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i 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1:A5 se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</a:t>
            </a:r>
            <a:r>
              <a:rPr dirty="0" smtClean="0" sz="1100" spc="-5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m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na </a:t>
            </a:r>
            <a:r>
              <a:rPr dirty="0" smtClean="0" sz="1100" spc="-20">
                <a:latin typeface="Arial"/>
                <a:cs typeface="Arial"/>
              </a:rPr>
              <a:t>P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tos y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co</a:t>
            </a:r>
            <a:r>
              <a:rPr dirty="0" smtClean="0" sz="1100" spc="-20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t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ne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os n</a:t>
            </a:r>
            <a:r>
              <a:rPr dirty="0" smtClean="0" sz="1100" spc="-15">
                <a:latin typeface="Arial"/>
                <a:cs typeface="Arial"/>
              </a:rPr>
              <a:t>ú</a:t>
            </a:r>
            <a:r>
              <a:rPr dirty="0" smtClean="0" sz="1100" spc="-10">
                <a:latin typeface="Arial"/>
                <a:cs typeface="Arial"/>
              </a:rPr>
              <a:t>m</a:t>
            </a:r>
            <a:r>
              <a:rPr dirty="0" smtClean="0" sz="1100" spc="0">
                <a:latin typeface="Arial"/>
                <a:cs typeface="Arial"/>
              </a:rPr>
              <a:t>eros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1</a:t>
            </a:r>
            <a:r>
              <a:rPr dirty="0" smtClean="0" sz="1100" spc="-20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,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7</a:t>
            </a:r>
            <a:r>
              <a:rPr dirty="0" smtClean="0" sz="1100" spc="0">
                <a:latin typeface="Arial"/>
                <a:cs typeface="Arial"/>
              </a:rPr>
              <a:t>,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9</a:t>
            </a:r>
            <a:r>
              <a:rPr dirty="0" smtClean="0" sz="1100" spc="0">
                <a:latin typeface="Arial"/>
                <a:cs typeface="Arial"/>
              </a:rPr>
              <a:t>,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27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y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2: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P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IO(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1:A5)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 </a:t>
            </a:r>
            <a:r>
              <a:rPr dirty="0" smtClean="0" sz="1100" spc="-15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0"/>
              </a:spcBef>
            </a:pPr>
            <a:endParaRPr sz="950"/>
          </a:p>
          <a:p>
            <a:pPr algn="just" marL="12700" marR="3867150">
              <a:lnSpc>
                <a:spcPct val="100000"/>
              </a:lnSpc>
            </a:pPr>
            <a:r>
              <a:rPr dirty="0" smtClean="0" sz="1100" spc="-5">
                <a:latin typeface="Arial"/>
                <a:cs typeface="Arial"/>
              </a:rPr>
              <a:t>P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IO(</a:t>
            </a:r>
            <a:r>
              <a:rPr dirty="0" smtClean="0" sz="1100" spc="-5">
                <a:latin typeface="Arial"/>
                <a:cs typeface="Arial"/>
              </a:rPr>
              <a:t>P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tos)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11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31"/>
              </a:spcBef>
            </a:pPr>
            <a:endParaRPr sz="900"/>
          </a:p>
          <a:p>
            <a:pPr algn="just" marL="12700" marR="3607435">
              <a:lnSpc>
                <a:spcPct val="100000"/>
              </a:lnSpc>
            </a:pPr>
            <a:r>
              <a:rPr dirty="0" smtClean="0" sz="1200">
                <a:latin typeface="Arial"/>
                <a:cs typeface="Arial"/>
              </a:rPr>
              <a:t>PRO</a:t>
            </a:r>
            <a:r>
              <a:rPr dirty="0" smtClean="0" sz="1200" spc="-5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EDIO(A</a:t>
            </a:r>
            <a:r>
              <a:rPr dirty="0" smtClean="0" sz="1200" spc="5">
                <a:latin typeface="Arial"/>
                <a:cs typeface="Arial"/>
              </a:rPr>
              <a:t>1</a:t>
            </a:r>
            <a:r>
              <a:rPr dirty="0" smtClean="0" sz="1200" spc="0">
                <a:latin typeface="Arial"/>
                <a:cs typeface="Arial"/>
              </a:rPr>
              <a:t>:</a:t>
            </a:r>
            <a:r>
              <a:rPr dirty="0" smtClean="0" sz="1200" spc="-10">
                <a:latin typeface="Arial"/>
                <a:cs typeface="Arial"/>
              </a:rPr>
              <a:t>A</a:t>
            </a:r>
            <a:r>
              <a:rPr dirty="0" smtClean="0" sz="1200" spc="0">
                <a:latin typeface="Arial"/>
                <a:cs typeface="Arial"/>
              </a:rPr>
              <a:t>5,</a:t>
            </a:r>
            <a:r>
              <a:rPr dirty="0" smtClean="0" sz="1200" spc="5">
                <a:latin typeface="Arial"/>
                <a:cs typeface="Arial"/>
              </a:rPr>
              <a:t>5</a:t>
            </a:r>
            <a:r>
              <a:rPr dirty="0" smtClean="0" sz="1200" spc="0">
                <a:latin typeface="Arial"/>
                <a:cs typeface="Arial"/>
              </a:rPr>
              <a:t>)</a:t>
            </a:r>
            <a:r>
              <a:rPr dirty="0" smtClean="0" sz="1200" spc="-1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es i</a:t>
            </a:r>
            <a:r>
              <a:rPr dirty="0" smtClean="0" sz="1200" spc="-10">
                <a:latin typeface="Arial"/>
                <a:cs typeface="Arial"/>
              </a:rPr>
              <a:t>g</a:t>
            </a:r>
            <a:r>
              <a:rPr dirty="0" smtClean="0" sz="1200" spc="0">
                <a:latin typeface="Arial"/>
                <a:cs typeface="Arial"/>
              </a:rPr>
              <a:t>ual a </a:t>
            </a:r>
            <a:r>
              <a:rPr dirty="0" smtClean="0" sz="1200" spc="-5">
                <a:latin typeface="Arial"/>
                <a:cs typeface="Arial"/>
              </a:rPr>
              <a:t>1</a:t>
            </a:r>
            <a:r>
              <a:rPr dirty="0" smtClean="0" sz="1200" spc="0">
                <a:latin typeface="Arial"/>
                <a:cs typeface="Arial"/>
              </a:rPr>
              <a:t>0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algn="just" marL="12700" marR="501015">
              <a:lnSpc>
                <a:spcPct val="100000"/>
              </a:lnSpc>
            </a:pPr>
            <a:r>
              <a:rPr dirty="0" smtClean="0" sz="1200">
                <a:latin typeface="Arial"/>
                <a:cs typeface="Arial"/>
              </a:rPr>
              <a:t>PRO</a:t>
            </a:r>
            <a:r>
              <a:rPr dirty="0" smtClean="0" sz="1200" spc="-5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EDIO(A</a:t>
            </a:r>
            <a:r>
              <a:rPr dirty="0" smtClean="0" sz="1200" spc="5">
                <a:latin typeface="Arial"/>
                <a:cs typeface="Arial"/>
              </a:rPr>
              <a:t>1</a:t>
            </a:r>
            <a:r>
              <a:rPr dirty="0" smtClean="0" sz="1200" spc="0">
                <a:latin typeface="Arial"/>
                <a:cs typeface="Arial"/>
              </a:rPr>
              <a:t>:</a:t>
            </a:r>
            <a:r>
              <a:rPr dirty="0" smtClean="0" sz="1200" spc="-10">
                <a:latin typeface="Arial"/>
                <a:cs typeface="Arial"/>
              </a:rPr>
              <a:t>A</a:t>
            </a:r>
            <a:r>
              <a:rPr dirty="0" smtClean="0" sz="1200" spc="0">
                <a:latin typeface="Arial"/>
                <a:cs typeface="Arial"/>
              </a:rPr>
              <a:t>5) es</a:t>
            </a:r>
            <a:r>
              <a:rPr dirty="0" smtClean="0" sz="1200" spc="-15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i</a:t>
            </a:r>
            <a:r>
              <a:rPr dirty="0" smtClean="0" sz="1200" spc="-10">
                <a:latin typeface="Arial"/>
                <a:cs typeface="Arial"/>
              </a:rPr>
              <a:t>g</a:t>
            </a:r>
            <a:r>
              <a:rPr dirty="0" smtClean="0" sz="1200" spc="0">
                <a:latin typeface="Arial"/>
                <a:cs typeface="Arial"/>
              </a:rPr>
              <a:t>ual a SU</a:t>
            </a:r>
            <a:r>
              <a:rPr dirty="0" smtClean="0" sz="1200" spc="-10">
                <a:latin typeface="Arial"/>
                <a:cs typeface="Arial"/>
              </a:rPr>
              <a:t>M</a:t>
            </a:r>
            <a:r>
              <a:rPr dirty="0" smtClean="0" sz="1200" spc="0">
                <a:latin typeface="Arial"/>
                <a:cs typeface="Arial"/>
              </a:rPr>
              <a:t>A(A1</a:t>
            </a:r>
            <a:r>
              <a:rPr dirty="0" smtClean="0" sz="1200" spc="-10">
                <a:latin typeface="Arial"/>
                <a:cs typeface="Arial"/>
              </a:rPr>
              <a:t>:</a:t>
            </a:r>
            <a:r>
              <a:rPr dirty="0" smtClean="0" sz="1200" spc="0">
                <a:latin typeface="Arial"/>
                <a:cs typeface="Arial"/>
              </a:rPr>
              <a:t>A5)</a:t>
            </a:r>
            <a:r>
              <a:rPr dirty="0" smtClean="0" sz="1200" spc="-15">
                <a:latin typeface="Arial"/>
                <a:cs typeface="Arial"/>
              </a:rPr>
              <a:t>/</a:t>
            </a:r>
            <a:r>
              <a:rPr dirty="0" smtClean="0" sz="1200" spc="0">
                <a:latin typeface="Arial"/>
                <a:cs typeface="Arial"/>
              </a:rPr>
              <a:t>CON</a:t>
            </a:r>
            <a:r>
              <a:rPr dirty="0" smtClean="0" sz="1200" spc="5">
                <a:latin typeface="Arial"/>
                <a:cs typeface="Arial"/>
              </a:rPr>
              <a:t>T</a:t>
            </a:r>
            <a:r>
              <a:rPr dirty="0" smtClean="0" sz="1200" spc="0">
                <a:latin typeface="Arial"/>
                <a:cs typeface="Arial"/>
              </a:rPr>
              <a:t>AR</a:t>
            </a:r>
            <a:r>
              <a:rPr dirty="0" smtClean="0" sz="1200" spc="-10">
                <a:latin typeface="Arial"/>
                <a:cs typeface="Arial"/>
              </a:rPr>
              <a:t>(</a:t>
            </a:r>
            <a:r>
              <a:rPr dirty="0" smtClean="0" sz="1200" spc="0">
                <a:latin typeface="Arial"/>
                <a:cs typeface="Arial"/>
              </a:rPr>
              <a:t>A1</a:t>
            </a:r>
            <a:r>
              <a:rPr dirty="0" smtClean="0" sz="1200" spc="-10">
                <a:latin typeface="Arial"/>
                <a:cs typeface="Arial"/>
              </a:rPr>
              <a:t>:</a:t>
            </a:r>
            <a:r>
              <a:rPr dirty="0" smtClean="0" sz="1200" spc="0">
                <a:latin typeface="Arial"/>
                <a:cs typeface="Arial"/>
              </a:rPr>
              <a:t>A5), </a:t>
            </a:r>
            <a:r>
              <a:rPr dirty="0" smtClean="0" sz="1200" spc="-10">
                <a:latin typeface="Arial"/>
                <a:cs typeface="Arial"/>
              </a:rPr>
              <a:t>q</a:t>
            </a:r>
            <a:r>
              <a:rPr dirty="0" smtClean="0" sz="1200" spc="0">
                <a:latin typeface="Arial"/>
                <a:cs typeface="Arial"/>
              </a:rPr>
              <a:t>ue</a:t>
            </a:r>
            <a:r>
              <a:rPr dirty="0" smtClean="0" sz="1200" spc="-10">
                <a:latin typeface="Arial"/>
                <a:cs typeface="Arial"/>
              </a:rPr>
              <a:t> </a:t>
            </a:r>
            <a:r>
              <a:rPr dirty="0" smtClean="0" sz="1200" spc="0">
                <a:latin typeface="Arial"/>
                <a:cs typeface="Arial"/>
              </a:rPr>
              <a:t>es i</a:t>
            </a:r>
            <a:r>
              <a:rPr dirty="0" smtClean="0" sz="1200" spc="-10">
                <a:latin typeface="Arial"/>
                <a:cs typeface="Arial"/>
              </a:rPr>
              <a:t>g</a:t>
            </a:r>
            <a:r>
              <a:rPr dirty="0" smtClean="0" sz="1200" spc="0">
                <a:latin typeface="Arial"/>
                <a:cs typeface="Arial"/>
              </a:rPr>
              <a:t>ual a </a:t>
            </a:r>
            <a:r>
              <a:rPr dirty="0" smtClean="0" sz="1200" spc="-5">
                <a:latin typeface="Arial"/>
                <a:cs typeface="Arial"/>
              </a:rPr>
              <a:t>1</a:t>
            </a:r>
            <a:r>
              <a:rPr dirty="0" smtClean="0" sz="1200" spc="0">
                <a:latin typeface="Arial"/>
                <a:cs typeface="Arial"/>
              </a:rPr>
              <a:t>1</a:t>
            </a:r>
            <a:endParaRPr sz="1200">
              <a:latin typeface="Arial"/>
              <a:cs typeface="Arial"/>
            </a:endParaRPr>
          </a:p>
          <a:p>
            <a:pPr marL="12700" marR="2130425">
              <a:lnSpc>
                <a:spcPts val="2330"/>
              </a:lnSpc>
              <a:spcBef>
                <a:spcPts val="200"/>
              </a:spcBef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3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8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PR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DIO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 Ot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s)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10</a:t>
            </a:r>
            <a:r>
              <a:rPr dirty="0" smtClean="0" sz="1100" spc="-15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37"/>
              </a:spcBef>
            </a:pPr>
            <a:endParaRPr sz="1400"/>
          </a:p>
          <a:p>
            <a:pPr algn="just" marL="12700" marR="4159250">
              <a:lnSpc>
                <a:spcPct val="100000"/>
              </a:lnSpc>
            </a:pPr>
            <a:r>
              <a:rPr dirty="0" smtClean="0" sz="1200" b="1">
                <a:solidFill>
                  <a:srgbClr val="933634"/>
                </a:solidFill>
                <a:latin typeface="Arial"/>
                <a:cs typeface="Arial"/>
              </a:rPr>
              <a:t>3. </a:t>
            </a:r>
            <a:r>
              <a:rPr dirty="0" smtClean="0" sz="1200" spc="125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CON</a:t>
            </a:r>
            <a:r>
              <a:rPr dirty="0" smtClean="0" sz="1200" spc="15" b="1">
                <a:solidFill>
                  <a:srgbClr val="933634"/>
                </a:solidFill>
                <a:latin typeface="Arial"/>
                <a:cs typeface="Arial"/>
              </a:rPr>
              <a:t>T</a:t>
            </a:r>
            <a:r>
              <a:rPr dirty="0" smtClean="0" sz="1200" spc="-3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R Y</a:t>
            </a:r>
            <a:r>
              <a:rPr dirty="0" smtClean="0" sz="1200" spc="-10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CON</a:t>
            </a:r>
            <a:r>
              <a:rPr dirty="0" smtClean="0" sz="1200" spc="20" b="1">
                <a:solidFill>
                  <a:srgbClr val="933634"/>
                </a:solidFill>
                <a:latin typeface="Arial"/>
                <a:cs typeface="Arial"/>
              </a:rPr>
              <a:t>T</a:t>
            </a:r>
            <a:r>
              <a:rPr dirty="0" smtClean="0" sz="1200" spc="-3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20" b="1">
                <a:solidFill>
                  <a:srgbClr val="933634"/>
                </a:solidFill>
                <a:latin typeface="Arial"/>
                <a:cs typeface="Arial"/>
              </a:rPr>
              <a:t>R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91"/>
              </a:spcBef>
            </a:pPr>
            <a:endParaRPr sz="12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tad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stica CO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celdas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specif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las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ellas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 cua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 ti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mérica.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algn="just" marL="12700" marR="5351780">
              <a:lnSpc>
                <a:spcPct val="100000"/>
              </a:lnSpc>
            </a:pPr>
            <a:r>
              <a:rPr dirty="0" smtClean="0" sz="1200" b="1">
                <a:latin typeface="Arial"/>
                <a:cs typeface="Arial"/>
              </a:rPr>
              <a:t>Sinta</a:t>
            </a:r>
            <a:r>
              <a:rPr dirty="0" smtClean="0" sz="1200" spc="5" b="1">
                <a:latin typeface="Arial"/>
                <a:cs typeface="Arial"/>
              </a:rPr>
              <a:t>x</a:t>
            </a:r>
            <a:r>
              <a:rPr dirty="0" smtClean="0" sz="1200" spc="0" b="1">
                <a:latin typeface="Arial"/>
                <a:cs typeface="Arial"/>
              </a:rPr>
              <a:t>i</a:t>
            </a:r>
            <a:r>
              <a:rPr dirty="0" smtClean="0" sz="1200" spc="-5" b="1">
                <a:latin typeface="Arial"/>
                <a:cs typeface="Arial"/>
              </a:rPr>
              <a:t>s</a:t>
            </a:r>
            <a:r>
              <a:rPr dirty="0" smtClean="0" sz="1200" spc="0" b="1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950"/>
              </a:lnSpc>
              <a:spcBef>
                <a:spcPts val="1"/>
              </a:spcBef>
            </a:pPr>
            <a:endParaRPr sz="950"/>
          </a:p>
          <a:p>
            <a:pPr algn="just" marL="12700" marR="4590415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5">
                <a:latin typeface="Arial"/>
                <a:cs typeface="Arial"/>
              </a:rPr>
              <a:t>T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-10">
                <a:latin typeface="Arial"/>
                <a:cs typeface="Arial"/>
              </a:rPr>
              <a:t>(</a:t>
            </a:r>
            <a:r>
              <a:rPr dirty="0" smtClean="0" sz="1100" spc="0">
                <a:latin typeface="Arial"/>
                <a:cs typeface="Arial"/>
              </a:rPr>
              <a:t>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15">
                <a:latin typeface="Arial"/>
                <a:cs typeface="Arial"/>
              </a:rPr>
              <a:t>f</a:t>
            </a:r>
            <a:r>
              <a:rPr dirty="0" smtClean="0" sz="1100" spc="-15">
                <a:latin typeface="Arial"/>
                <a:cs typeface="Arial"/>
              </a:rPr>
              <a:t>1</a:t>
            </a:r>
            <a:r>
              <a:rPr dirty="0" smtClean="0" sz="1100" spc="0">
                <a:latin typeface="Arial"/>
                <a:cs typeface="Arial"/>
              </a:rPr>
              <a:t>;r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f</a:t>
            </a:r>
            <a:r>
              <a:rPr dirty="0" smtClean="0" sz="1100" spc="-1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;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.</a:t>
            </a:r>
            <a:r>
              <a:rPr dirty="0" smtClean="0" sz="1100" spc="-10">
                <a:latin typeface="Arial"/>
                <a:cs typeface="Arial"/>
              </a:rPr>
              <a:t>.</a:t>
            </a:r>
            <a:r>
              <a:rPr dirty="0" smtClean="0" sz="1100" spc="0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900"/>
              </a:lnSpc>
              <a:spcBef>
                <a:spcPts val="48"/>
              </a:spcBef>
            </a:pPr>
            <a:endParaRPr sz="900"/>
          </a:p>
          <a:p>
            <a:pPr algn="just" marL="12700" marR="4497705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5">
                <a:latin typeface="Arial"/>
                <a:cs typeface="Arial"/>
              </a:rPr>
              <a:t>T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(</a:t>
            </a:r>
            <a:r>
              <a:rPr dirty="0" smtClean="0" sz="1100" spc="0">
                <a:latin typeface="Arial"/>
                <a:cs typeface="Arial"/>
              </a:rPr>
              <a:t>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15">
                <a:latin typeface="Arial"/>
                <a:cs typeface="Arial"/>
              </a:rPr>
              <a:t>f</a:t>
            </a:r>
            <a:r>
              <a:rPr dirty="0" smtClean="0" sz="1100" spc="-15">
                <a:latin typeface="Arial"/>
                <a:cs typeface="Arial"/>
              </a:rPr>
              <a:t>1</a:t>
            </a:r>
            <a:r>
              <a:rPr dirty="0" smtClean="0" sz="1100" spc="0">
                <a:latin typeface="Arial"/>
                <a:cs typeface="Arial"/>
              </a:rPr>
              <a:t>;r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f2;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.</a:t>
            </a:r>
            <a:r>
              <a:rPr dirty="0" smtClean="0" sz="1100" spc="-10">
                <a:latin typeface="Arial"/>
                <a:cs typeface="Arial"/>
              </a:rPr>
              <a:t>.</a:t>
            </a:r>
            <a:r>
              <a:rPr dirty="0" smtClean="0" sz="1100" spc="0">
                <a:latin typeface="Arial"/>
                <a:cs typeface="Arial"/>
              </a:rPr>
              <a:t>.)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888288" y="506476"/>
            <a:ext cx="6002020" cy="25971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54250">
              <a:lnSpc>
                <a:spcPct val="100000"/>
              </a:lnSpc>
              <a:tabLst>
                <a:tab pos="584581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0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3335">
              <a:lnSpc>
                <a:spcPct val="102699"/>
              </a:lnSpc>
            </a:pPr>
            <a:r>
              <a:rPr dirty="0" smtClean="0" sz="1100">
                <a:latin typeface="Calibri"/>
                <a:cs typeface="Calibri"/>
              </a:rPr>
              <a:t>Ref</a:t>
            </a:r>
            <a:r>
              <a:rPr dirty="0" smtClean="0" sz="1100" spc="-5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;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2;.</a:t>
            </a:r>
            <a:r>
              <a:rPr dirty="0" smtClean="0" sz="1100" spc="-1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. 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ener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7"/>
              </a:spcBef>
            </a:pPr>
            <a:endParaRPr sz="950"/>
          </a:p>
          <a:p>
            <a:pPr algn="just" marL="12700" marR="12700">
              <a:lnSpc>
                <a:spcPct val="1022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aso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entan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sita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0">
                <a:latin typeface="Calibri"/>
                <a:cs typeface="Calibri"/>
              </a:rPr>
              <a:t> 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er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  <a:p>
            <a:pPr marL="12700" marR="3837940">
              <a:lnSpc>
                <a:spcPts val="2350"/>
              </a:lnSpc>
              <a:spcBef>
                <a:spcPts val="240"/>
              </a:spcBef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CONT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R(A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:A4)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 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(A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:A</a:t>
            </a:r>
            <a:r>
              <a:rPr dirty="0" smtClean="0" sz="1100" spc="-15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)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9"/>
              </a:spcBef>
            </a:pPr>
            <a:endParaRPr sz="750"/>
          </a:p>
          <a:p>
            <a:pPr algn="just" marL="12700" marR="431673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TAR(A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:A</a:t>
            </a:r>
            <a:r>
              <a:rPr dirty="0" smtClean="0" sz="1100" spc="-15">
                <a:latin typeface="Calibri"/>
                <a:cs typeface="Calibri"/>
              </a:rPr>
              <a:t>4</a:t>
            </a:r>
            <a:r>
              <a:rPr dirty="0" smtClean="0" sz="1100" spc="0">
                <a:latin typeface="Calibri"/>
                <a:cs typeface="Calibri"/>
              </a:rPr>
              <a:t>,2)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9"/>
              </a:spcBef>
            </a:pPr>
            <a:endParaRPr sz="950"/>
          </a:p>
          <a:p>
            <a:pPr algn="just" marL="12700" marR="4922520">
              <a:lnSpc>
                <a:spcPct val="100000"/>
              </a:lnSpc>
            </a:pPr>
            <a:r>
              <a:rPr dirty="0" smtClean="0" sz="1200" b="1">
                <a:solidFill>
                  <a:srgbClr val="933634"/>
                </a:solidFill>
                <a:latin typeface="Arial"/>
                <a:cs typeface="Arial"/>
              </a:rPr>
              <a:t>4. </a:t>
            </a:r>
            <a:r>
              <a:rPr dirty="0" smtClean="0" sz="1200" spc="125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CON</a:t>
            </a:r>
            <a:r>
              <a:rPr dirty="0" smtClean="0" sz="1200" spc="15" b="1">
                <a:solidFill>
                  <a:srgbClr val="933634"/>
                </a:solidFill>
                <a:latin typeface="Arial"/>
                <a:cs typeface="Arial"/>
              </a:rPr>
              <a:t>T</a:t>
            </a:r>
            <a:r>
              <a:rPr dirty="0" smtClean="0" sz="1200" spc="-3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R.SI</a:t>
            </a:r>
            <a:endParaRPr sz="12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88288" y="3259455"/>
            <a:ext cx="436626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enta las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celdas,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41548" y="3259455"/>
            <a:ext cx="280670" cy="2254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>
              <a:lnSpc>
                <a:spcPct val="100000"/>
              </a:lnSpc>
            </a:pP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415989" y="3259455"/>
            <a:ext cx="33337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88" y="3430142"/>
            <a:ext cx="6002020" cy="5604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960495">
              <a:lnSpc>
                <a:spcPct val="100000"/>
              </a:lnSpc>
            </a:pP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xis: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T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.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(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g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,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ite</a:t>
            </a:r>
            <a:r>
              <a:rPr dirty="0" smtClean="0" sz="1100" spc="-15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70167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15240">
              <a:lnSpc>
                <a:spcPct val="101800"/>
              </a:lnSpc>
              <a:tabLst>
                <a:tab pos="575945" algn="l"/>
              </a:tabLst>
            </a:pPr>
            <a:r>
              <a:rPr dirty="0" smtClean="0" sz="1100">
                <a:latin typeface="Calibri"/>
                <a:cs typeface="Calibri"/>
              </a:rPr>
              <a:t>Cr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terio	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xpres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e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ar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resarse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; 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32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; 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&gt;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2"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as".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543496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1"/>
              </a:spcBef>
            </a:pPr>
            <a:endParaRPr sz="1300"/>
          </a:p>
          <a:p>
            <a:pPr marL="12700" marR="12700">
              <a:lnSpc>
                <a:spcPct val="1020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:A6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"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as",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"na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jas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,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es"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"</a:t>
            </a:r>
            <a:r>
              <a:rPr dirty="0" smtClean="0" sz="1100" spc="0">
                <a:latin typeface="Calibri"/>
                <a:cs typeface="Calibri"/>
              </a:rPr>
              <a:t> respect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algn="just" marL="12700" marR="3218180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5">
                <a:latin typeface="Arial"/>
                <a:cs typeface="Arial"/>
              </a:rPr>
              <a:t>T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.</a:t>
            </a:r>
            <a:r>
              <a:rPr dirty="0" smtClean="0" sz="1100" spc="-20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I(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5">
                <a:latin typeface="Arial"/>
                <a:cs typeface="Arial"/>
              </a:rPr>
              <a:t>3</a:t>
            </a:r>
            <a:r>
              <a:rPr dirty="0" smtClean="0" sz="1100" spc="0">
                <a:latin typeface="Arial"/>
                <a:cs typeface="Arial"/>
              </a:rPr>
              <a:t>: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6</a:t>
            </a:r>
            <a:r>
              <a:rPr dirty="0" smtClean="0" sz="1100" spc="-10">
                <a:latin typeface="Arial"/>
                <a:cs typeface="Arial"/>
              </a:rPr>
              <a:t>,</a:t>
            </a:r>
            <a:r>
              <a:rPr dirty="0" smtClean="0" sz="1100" spc="0">
                <a:latin typeface="Arial"/>
                <a:cs typeface="Arial"/>
              </a:rPr>
              <a:t>"ma</a:t>
            </a:r>
            <a:r>
              <a:rPr dirty="0" smtClean="0" sz="1100" spc="-20">
                <a:latin typeface="Arial"/>
                <a:cs typeface="Arial"/>
              </a:rPr>
              <a:t>n</a:t>
            </a:r>
            <a:r>
              <a:rPr dirty="0" smtClean="0" sz="1100" spc="-15">
                <a:latin typeface="Arial"/>
                <a:cs typeface="Arial"/>
              </a:rPr>
              <a:t>z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as")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/>
          </a:p>
          <a:p>
            <a:pPr algn="just" marL="12700" marR="174180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B3: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6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2;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4;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5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8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3626485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5">
                <a:latin typeface="Arial"/>
                <a:cs typeface="Arial"/>
              </a:rPr>
              <a:t>T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.</a:t>
            </a:r>
            <a:r>
              <a:rPr dirty="0" smtClean="0" sz="1100" spc="-20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I(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-15">
                <a:latin typeface="Arial"/>
                <a:cs typeface="Arial"/>
              </a:rPr>
              <a:t>3</a:t>
            </a:r>
            <a:r>
              <a:rPr dirty="0" smtClean="0" sz="1100" spc="0">
                <a:latin typeface="Arial"/>
                <a:cs typeface="Arial"/>
              </a:rPr>
              <a:t>: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0">
                <a:latin typeface="Arial"/>
                <a:cs typeface="Arial"/>
              </a:rPr>
              <a:t>6</a:t>
            </a:r>
            <a:r>
              <a:rPr dirty="0" smtClean="0" sz="1100" spc="-10">
                <a:latin typeface="Arial"/>
                <a:cs typeface="Arial"/>
              </a:rPr>
              <a:t>,</a:t>
            </a:r>
            <a:r>
              <a:rPr dirty="0" smtClean="0" sz="1100" spc="0">
                <a:latin typeface="Arial"/>
                <a:cs typeface="Arial"/>
              </a:rPr>
              <a:t>"&gt;5</a:t>
            </a:r>
            <a:r>
              <a:rPr dirty="0" smtClean="0" sz="1100" spc="-15">
                <a:latin typeface="Arial"/>
                <a:cs typeface="Arial"/>
              </a:rPr>
              <a:t>5</a:t>
            </a:r>
            <a:r>
              <a:rPr dirty="0" smtClean="0" sz="1100" spc="0">
                <a:latin typeface="Arial"/>
                <a:cs typeface="Arial"/>
              </a:rPr>
              <a:t>")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2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15"/>
              </a:spcBef>
            </a:pPr>
            <a:endParaRPr sz="1300"/>
          </a:p>
          <a:p>
            <a:pPr algn="just" marL="12700" marR="5424170">
              <a:lnSpc>
                <a:spcPct val="100000"/>
              </a:lnSpc>
            </a:pPr>
            <a:r>
              <a:rPr dirty="0" smtClean="0" sz="1200" b="1">
                <a:solidFill>
                  <a:srgbClr val="933634"/>
                </a:solidFill>
                <a:latin typeface="Arial"/>
                <a:cs typeface="Arial"/>
              </a:rPr>
              <a:t>5. </a:t>
            </a:r>
            <a:r>
              <a:rPr dirty="0" smtClean="0" sz="1200" spc="125" b="1">
                <a:solidFill>
                  <a:srgbClr val="933634"/>
                </a:solidFill>
                <a:latin typeface="Arial"/>
                <a:cs typeface="Arial"/>
              </a:rPr>
              <a:t> </a:t>
            </a:r>
            <a:r>
              <a:rPr dirty="0" smtClean="0" sz="1200" spc="15" b="1">
                <a:solidFill>
                  <a:srgbClr val="933634"/>
                </a:solidFill>
                <a:latin typeface="Arial"/>
                <a:cs typeface="Arial"/>
              </a:rPr>
              <a:t>M</a:t>
            </a:r>
            <a:r>
              <a:rPr dirty="0" smtClean="0" sz="1200" spc="-4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X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300"/>
              </a:lnSpc>
              <a:spcBef>
                <a:spcPts val="0"/>
              </a:spcBef>
            </a:pPr>
            <a:endParaRPr sz="1300"/>
          </a:p>
          <a:p>
            <a:pPr marL="12700" marR="12700">
              <a:lnSpc>
                <a:spcPct val="100899"/>
              </a:lnSpc>
            </a:pPr>
            <a:r>
              <a:rPr dirty="0" smtClean="0" sz="1100">
                <a:latin typeface="Calibri"/>
                <a:cs typeface="Calibri"/>
              </a:rPr>
              <a:t>Da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algn="just" marL="12700" marR="2620010">
              <a:lnSpc>
                <a:spcPct val="100000"/>
              </a:lnSpc>
            </a:pPr>
            <a:r>
              <a:rPr dirty="0" smtClean="0" sz="1100" spc="-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intaxi</a:t>
            </a:r>
            <a:r>
              <a:rPr dirty="0" smtClean="0" sz="1100" spc="-1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:</a:t>
            </a:r>
            <a:r>
              <a:rPr dirty="0" smtClean="0" sz="1100" spc="10" b="1">
                <a:latin typeface="Arial"/>
                <a:cs typeface="Arial"/>
              </a:rPr>
              <a:t> 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5">
                <a:latin typeface="Arial"/>
                <a:cs typeface="Arial"/>
              </a:rPr>
              <a:t>X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Ú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5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O1,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U</a:t>
            </a:r>
            <a:r>
              <a:rPr dirty="0" smtClean="0" sz="1100" spc="-2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O2,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U</a:t>
            </a:r>
            <a:r>
              <a:rPr dirty="0" smtClean="0" sz="1100" spc="-1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5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O_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35"/>
              </a:spcBef>
            </a:pPr>
            <a:endParaRPr sz="1200"/>
          </a:p>
          <a:p>
            <a:pPr algn="just" marL="12700" marR="330835">
              <a:lnSpc>
                <a:spcPct val="100000"/>
              </a:lnSpc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;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2;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...  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pa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los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desea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ar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vacías,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edan</a:t>
            </a:r>
            <a:r>
              <a:rPr dirty="0" smtClean="0" sz="1100" spc="0">
                <a:latin typeface="Calibri"/>
                <a:cs typeface="Calibri"/>
              </a:rPr>
              <a:t> 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 a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1"/>
              </a:spcBef>
            </a:pPr>
            <a:endParaRPr sz="1300"/>
          </a:p>
          <a:p>
            <a:pPr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sarán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í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0">
                <a:latin typeface="Calibri"/>
                <a:cs typeface="Calibri"/>
              </a:rPr>
              <a:t> vacías,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matriz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2" name="object 12"/>
          <p:cNvGraphicFramePr>
            <a:graphicFrameLocks noGrp="1"/>
          </p:cNvGraphicFramePr>
          <p:nvPr/>
        </p:nvGraphicFramePr>
        <p:xfrm>
          <a:off x="5218429" y="1927479"/>
          <a:ext cx="1258062" cy="156375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4320"/>
                <a:gridCol w="920114"/>
              </a:tblGrid>
              <a:tr h="321563">
                <a:tc>
                  <a:txBody>
                    <a:bodyPr/>
                    <a:lstStyle/>
                    <a:p>
                      <a:pPr/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14986">
                      <a:solidFill>
                        <a:srgbClr val="C0C0C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dirty="0" smtClean="0" sz="1100" b="1" i="1">
                          <a:solidFill>
                            <a:srgbClr val="4F81BC"/>
                          </a:solidFill>
                          <a:latin typeface="Cambria"/>
                          <a:cs typeface="Cambria"/>
                        </a:rPr>
                        <a:t>A</a:t>
                      </a:r>
                      <a:endParaRPr sz="1100">
                        <a:latin typeface="Cambria"/>
                        <a:cs typeface="Cambria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</a:tr>
              <a:tr h="30784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mtClean="0" sz="1200" b="1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14986">
                      <a:solidFill>
                        <a:srgbClr val="C0C0C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7465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Arial"/>
                          <a:cs typeface="Arial"/>
                        </a:rPr>
                        <a:t>1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mtClean="0" sz="1200" b="1">
                          <a:latin typeface="Arial"/>
                          <a:cs typeface="Arial"/>
                        </a:rPr>
                        <a:t>2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3180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Arial"/>
                          <a:cs typeface="Arial"/>
                        </a:rPr>
                        <a:t>hola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8228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mtClean="0" sz="1200" b="1">
                          <a:latin typeface="Arial"/>
                          <a:cs typeface="Arial"/>
                        </a:rPr>
                        <a:t>3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r" marR="36830">
                        <a:lnSpc>
                          <a:spcPct val="100000"/>
                        </a:lnSpc>
                      </a:pPr>
                      <a:r>
                        <a:rPr dirty="0" smtClean="0" sz="1200">
                          <a:latin typeface="Arial"/>
                          <a:cs typeface="Arial"/>
                        </a:rPr>
                        <a:t>5%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5">
                      <a:solidFill>
                        <a:srgbClr val="000000"/>
                      </a:solidFill>
                      <a:prstDash val="solid"/>
                    </a:lnT>
                    <a:lnB w="7366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  <a:tr h="309372">
                <a:tc>
                  <a:txBody>
                    <a:bodyPr/>
                    <a:lstStyle/>
                    <a:p>
                      <a:pPr marL="73660">
                        <a:lnSpc>
                          <a:spcPct val="100000"/>
                        </a:lnSpc>
                      </a:pPr>
                      <a:r>
                        <a:rPr dirty="0" smtClean="0" sz="1200" b="1">
                          <a:latin typeface="Arial"/>
                          <a:cs typeface="Arial"/>
                        </a:rPr>
                        <a:t>4</a:t>
                      </a:r>
                      <a:endParaRPr sz="1200">
                        <a:latin typeface="Arial"/>
                        <a:cs typeface="Arial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42418">
                      <a:solidFill>
                        <a:srgbClr val="C0C0C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16510">
                        <a:lnSpc>
                          <a:spcPts val="1205"/>
                        </a:lnSpc>
                        <a:tabLst>
                          <a:tab pos="348615" algn="l"/>
                        </a:tabLst>
                      </a:pPr>
                      <a:r>
                        <a:rPr dirty="0" smtClean="0" baseline="-30303" sz="1650">
                          <a:latin typeface="Calibri"/>
                          <a:cs typeface="Calibri"/>
                        </a:rPr>
                        <a:t>c	</a:t>
                      </a:r>
                      <a:r>
                        <a:rPr dirty="0" smtClean="0" sz="1200">
                          <a:latin typeface="Arial"/>
                          <a:cs typeface="Arial"/>
                        </a:rPr>
                        <a:t>1/</a:t>
                      </a:r>
                      <a:r>
                        <a:rPr dirty="0" smtClean="0" sz="1200" spc="5">
                          <a:latin typeface="Arial"/>
                          <a:cs typeface="Arial"/>
                        </a:rPr>
                        <a:t>1</a:t>
                      </a:r>
                      <a:r>
                        <a:rPr dirty="0" smtClean="0" sz="1200" spc="-10">
                          <a:latin typeface="Arial"/>
                          <a:cs typeface="Arial"/>
                        </a:rPr>
                        <a:t>0</a:t>
                      </a:r>
                      <a:r>
                        <a:rPr dirty="0" smtClean="0" sz="1200" spc="0">
                          <a:latin typeface="Arial"/>
                          <a:cs typeface="Arial"/>
                        </a:rPr>
                        <a:t>/</a:t>
                      </a:r>
                      <a:r>
                        <a:rPr dirty="0" smtClean="0" sz="1200" spc="5">
                          <a:latin typeface="Arial"/>
                          <a:cs typeface="Arial"/>
                        </a:rPr>
                        <a:t>9</a:t>
                      </a:r>
                      <a:r>
                        <a:rPr dirty="0" smtClean="0" sz="1200" spc="0">
                          <a:latin typeface="Arial"/>
                          <a:cs typeface="Arial"/>
                        </a:rPr>
                        <a:t>9</a:t>
                      </a:r>
                      <a:endParaRPr sz="1200">
                        <a:latin typeface="Arial"/>
                        <a:cs typeface="Arial"/>
                      </a:endParaRPr>
                    </a:p>
                    <a:p>
                      <a:pPr marL="76200">
                        <a:lnSpc>
                          <a:spcPts val="815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riter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especifi</a:t>
                      </a:r>
                      <a:endParaRPr sz="1100">
                        <a:latin typeface="Calibri"/>
                        <a:cs typeface="Calibri"/>
                      </a:endParaRPr>
                    </a:p>
                  </a:txBody>
                  <a:tcPr marL="0" marR="0" marB="0" marT="0">
                    <a:lnL w="42418">
                      <a:solidFill>
                        <a:srgbClr val="C0C0C0"/>
                      </a:solidFill>
                      <a:prstDash val="solid"/>
                    </a:lnL>
                    <a:lnR w="7366">
                      <a:solidFill>
                        <a:srgbClr val="000000"/>
                      </a:solidFill>
                      <a:prstDash val="solid"/>
                    </a:lnR>
                    <a:lnT w="7366">
                      <a:solidFill>
                        <a:srgbClr val="000000"/>
                      </a:solidFill>
                      <a:prstDash val="solid"/>
                    </a:lnT>
                    <a:lnB w="7365">
                      <a:solidFill>
                        <a:srgbClr val="000000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82700" y="6490080"/>
            <a:ext cx="6008497" cy="310896"/>
          </a:xfrm>
          <a:custGeom>
            <a:avLst/>
            <a:gdLst/>
            <a:ahLst/>
            <a:cxnLst/>
            <a:rect l="l" t="t" r="r" b="b"/>
            <a:pathLst>
              <a:path w="6008497" h="310896">
                <a:moveTo>
                  <a:pt x="0" y="310896"/>
                </a:moveTo>
                <a:lnTo>
                  <a:pt x="6008497" y="310896"/>
                </a:lnTo>
                <a:lnTo>
                  <a:pt x="600849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 txBox="1"/>
          <p:nvPr/>
        </p:nvSpPr>
        <p:spPr>
          <a:xfrm>
            <a:off x="888288" y="506476"/>
            <a:ext cx="6002020" cy="6301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254250">
              <a:lnSpc>
                <a:spcPct val="100000"/>
              </a:lnSpc>
              <a:tabLst>
                <a:tab pos="584581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MAXA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asar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2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MAX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54711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Ejem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278828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A1: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5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10,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7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es:</a:t>
            </a:r>
            <a:endParaRPr sz="1100">
              <a:latin typeface="Calibri"/>
              <a:cs typeface="Calibri"/>
            </a:endParaRPr>
          </a:p>
          <a:p>
            <a:pPr marL="12700" marR="4186554">
              <a:lnSpc>
                <a:spcPct val="190900"/>
              </a:lnSpc>
              <a:spcBef>
                <a:spcPts val="155"/>
              </a:spcBef>
            </a:pPr>
            <a:r>
              <a:rPr dirty="0" smtClean="0" sz="1100" spc="-1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5">
                <a:latin typeface="Arial"/>
                <a:cs typeface="Arial"/>
              </a:rPr>
              <a:t>X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1:A</a:t>
            </a:r>
            <a:r>
              <a:rPr dirty="0" smtClean="0" sz="1100" spc="-20">
                <a:latin typeface="Arial"/>
                <a:cs typeface="Arial"/>
              </a:rPr>
              <a:t>5</a:t>
            </a:r>
            <a:r>
              <a:rPr dirty="0" smtClean="0" sz="1100" spc="0">
                <a:latin typeface="Arial"/>
                <a:cs typeface="Arial"/>
              </a:rPr>
              <a:t>)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</a:t>
            </a:r>
            <a:r>
              <a:rPr dirty="0" smtClean="0" sz="1100" spc="-1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 </a:t>
            </a:r>
            <a:r>
              <a:rPr dirty="0" smtClean="0" sz="1100" spc="-15">
                <a:latin typeface="Arial"/>
                <a:cs typeface="Arial"/>
              </a:rPr>
              <a:t>2</a:t>
            </a:r>
            <a:r>
              <a:rPr dirty="0" smtClean="0" sz="1100" spc="0">
                <a:latin typeface="Arial"/>
                <a:cs typeface="Arial"/>
              </a:rPr>
              <a:t>7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M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5">
                <a:latin typeface="Arial"/>
                <a:cs typeface="Arial"/>
              </a:rPr>
              <a:t>X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1:A</a:t>
            </a:r>
            <a:r>
              <a:rPr dirty="0" smtClean="0" sz="1100" spc="-20">
                <a:latin typeface="Arial"/>
                <a:cs typeface="Arial"/>
              </a:rPr>
              <a:t>5</a:t>
            </a:r>
            <a:r>
              <a:rPr dirty="0" smtClean="0" sz="1100" spc="0">
                <a:latin typeface="Arial"/>
                <a:cs typeface="Arial"/>
              </a:rPr>
              <a:t>,3</a:t>
            </a:r>
            <a:r>
              <a:rPr dirty="0" smtClean="0" sz="1100" spc="-5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)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es </a:t>
            </a:r>
            <a:r>
              <a:rPr dirty="0" smtClean="0" sz="1100" spc="-15">
                <a:latin typeface="Arial"/>
                <a:cs typeface="Arial"/>
              </a:rPr>
              <a:t>i</a:t>
            </a:r>
            <a:r>
              <a:rPr dirty="0" smtClean="0" sz="1100" spc="5">
                <a:latin typeface="Arial"/>
                <a:cs typeface="Arial"/>
              </a:rPr>
              <a:t>g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l</a:t>
            </a:r>
            <a:r>
              <a:rPr dirty="0" smtClean="0" sz="1100" spc="-1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a 30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68"/>
              </a:spcBef>
            </a:pPr>
            <a:endParaRPr sz="1400"/>
          </a:p>
          <a:p>
            <a:pPr algn="just" marL="241300" marR="5481320" indent="-228600">
              <a:lnSpc>
                <a:spcPct val="100000"/>
              </a:lnSpc>
              <a:buClr>
                <a:srgbClr val="933634"/>
              </a:buClr>
              <a:buFont typeface="Arial"/>
              <a:buAutoNum type="arabicPeriod" startAt="6"/>
              <a:tabLst>
                <a:tab pos="241300" algn="l"/>
              </a:tabLst>
            </a:pPr>
            <a:r>
              <a:rPr dirty="0" smtClean="0" sz="1200" spc="-5" b="1">
                <a:solidFill>
                  <a:srgbClr val="933634"/>
                </a:solidFill>
                <a:latin typeface="Arial"/>
                <a:cs typeface="Arial"/>
              </a:rPr>
              <a:t>M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IN</a:t>
            </a:r>
            <a:endParaRPr sz="1200">
              <a:latin typeface="Arial"/>
              <a:cs typeface="Arial"/>
            </a:endParaRPr>
          </a:p>
          <a:p>
            <a:pPr marL="12700" marR="1784985">
              <a:lnSpc>
                <a:spcPts val="1330"/>
              </a:lnSpc>
              <a:spcBef>
                <a:spcPts val="5"/>
              </a:spcBef>
            </a:pPr>
            <a:r>
              <a:rPr dirty="0" smtClean="0" sz="1100">
                <a:latin typeface="Calibri"/>
                <a:cs typeface="Calibri"/>
              </a:rPr>
              <a:t>Es 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éntica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í el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mí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taxis: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1,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UME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O2,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RO_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94"/>
              </a:spcBef>
            </a:pPr>
            <a:endParaRPr sz="1200"/>
          </a:p>
          <a:p>
            <a:pPr algn="just" marL="241300" marR="4779645" indent="-228600">
              <a:lnSpc>
                <a:spcPct val="100000"/>
              </a:lnSpc>
              <a:buClr>
                <a:srgbClr val="933634"/>
              </a:buClr>
              <a:buFont typeface="Arial"/>
              <a:buAutoNum type="arabicPeriod" startAt="7"/>
              <a:tabLst>
                <a:tab pos="241300" algn="l"/>
              </a:tabLst>
            </a:pP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REDON</a:t>
            </a:r>
            <a:r>
              <a:rPr dirty="0" smtClean="0" sz="1200" spc="-5" b="1">
                <a:solidFill>
                  <a:srgbClr val="933634"/>
                </a:solidFill>
                <a:latin typeface="Arial"/>
                <a:cs typeface="Arial"/>
              </a:rPr>
              <a:t>D</a:t>
            </a:r>
            <a:r>
              <a:rPr dirty="0" smtClean="0" sz="1200" spc="10" b="1">
                <a:solidFill>
                  <a:srgbClr val="933634"/>
                </a:solidFill>
                <a:latin typeface="Arial"/>
                <a:cs typeface="Arial"/>
              </a:rPr>
              <a:t>E</a:t>
            </a:r>
            <a:r>
              <a:rPr dirty="0" smtClean="0" sz="1200" spc="-3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R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88"/>
              </a:spcBef>
              <a:buClr>
                <a:srgbClr val="933634"/>
              </a:buClr>
              <a:buFont typeface="Arial"/>
              <a:buAutoNum type="arabicPeriod" startAt="7"/>
            </a:pPr>
            <a:endParaRPr sz="1200"/>
          </a:p>
          <a:p>
            <a:pPr marL="12700" marR="1524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Da el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redo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 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ear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imales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edo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ear.</a:t>
            </a:r>
            <a:endParaRPr sz="1100">
              <a:latin typeface="Calibri"/>
              <a:cs typeface="Calibri"/>
            </a:endParaRPr>
          </a:p>
          <a:p>
            <a:pPr algn="just" marL="12700" marR="2658110">
              <a:lnSpc>
                <a:spcPct val="100000"/>
              </a:lnSpc>
            </a:pPr>
            <a:r>
              <a:rPr dirty="0" smtClean="0" sz="1100" spc="-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intaxi</a:t>
            </a:r>
            <a:r>
              <a:rPr dirty="0" smtClean="0" sz="1100" spc="-1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:</a:t>
            </a:r>
            <a:r>
              <a:rPr dirty="0" smtClean="0" sz="1100" spc="10" b="1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20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(n</a:t>
            </a:r>
            <a:r>
              <a:rPr dirty="0" smtClean="0" sz="1100" spc="-5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ro,n</a:t>
            </a:r>
            <a:r>
              <a:rPr dirty="0" smtClean="0" sz="1100" spc="-15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m_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_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-10">
                <a:latin typeface="Arial"/>
                <a:cs typeface="Arial"/>
              </a:rPr>
              <a:t>m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es)</a:t>
            </a:r>
            <a:endParaRPr sz="1100">
              <a:latin typeface="Arial"/>
              <a:cs typeface="Arial"/>
            </a:endParaRPr>
          </a:p>
          <a:p>
            <a:pPr algn="just" marL="12700" marR="15875">
              <a:lnSpc>
                <a:spcPts val="1285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tir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=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algn="just" marL="12700" marR="27305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 El 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vés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no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algn="just" marL="241300" marR="5211445" indent="-228600">
              <a:lnSpc>
                <a:spcPct val="100000"/>
              </a:lnSpc>
              <a:buClr>
                <a:srgbClr val="933634"/>
              </a:buClr>
              <a:buFont typeface="Arial"/>
              <a:buAutoNum type="arabicPeriod" startAt="8"/>
              <a:tabLst>
                <a:tab pos="241300" algn="l"/>
              </a:tabLst>
            </a:pP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R</a:t>
            </a:r>
            <a:r>
              <a:rPr dirty="0" smtClean="0" sz="1200" spc="-5" b="1">
                <a:solidFill>
                  <a:srgbClr val="933634"/>
                </a:solidFill>
                <a:latin typeface="Arial"/>
                <a:cs typeface="Arial"/>
              </a:rPr>
              <a:t>C</a:t>
            </a:r>
            <a:r>
              <a:rPr dirty="0" smtClean="0" sz="1200" spc="20" b="1">
                <a:solidFill>
                  <a:srgbClr val="933634"/>
                </a:solidFill>
                <a:latin typeface="Arial"/>
                <a:cs typeface="Arial"/>
              </a:rPr>
              <a:t>U</a:t>
            </a:r>
            <a:r>
              <a:rPr dirty="0" smtClean="0" sz="1200" spc="-30" b="1">
                <a:solidFill>
                  <a:srgbClr val="933634"/>
                </a:solidFill>
                <a:latin typeface="Arial"/>
                <a:cs typeface="Arial"/>
              </a:rPr>
              <a:t>A</a:t>
            </a:r>
            <a:r>
              <a:rPr dirty="0" smtClean="0" sz="1200" spc="0" b="1">
                <a:solidFill>
                  <a:srgbClr val="933634"/>
                </a:solidFill>
                <a:latin typeface="Arial"/>
                <a:cs typeface="Arial"/>
              </a:rPr>
              <a:t>D</a:t>
            </a:r>
            <a:endParaRPr sz="12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90"/>
              </a:spcBef>
            </a:pPr>
            <a:endParaRPr sz="1200"/>
          </a:p>
          <a:p>
            <a:pPr algn="just" marL="12700" marR="1524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ser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irect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tra.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ición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 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3"/>
              </a:spcBef>
            </a:pPr>
            <a:endParaRPr sz="1300"/>
          </a:p>
          <a:p>
            <a:pPr algn="just" marL="12700" marR="4311650">
              <a:lnSpc>
                <a:spcPct val="100000"/>
              </a:lnSpc>
            </a:pPr>
            <a:r>
              <a:rPr dirty="0" smtClean="0" sz="1100" spc="-5" b="1">
                <a:latin typeface="Arial"/>
                <a:cs typeface="Arial"/>
              </a:rPr>
              <a:t>S</a:t>
            </a:r>
            <a:r>
              <a:rPr dirty="0" smtClean="0" sz="1100" spc="0" b="1">
                <a:latin typeface="Arial"/>
                <a:cs typeface="Arial"/>
              </a:rPr>
              <a:t>intaxi</a:t>
            </a:r>
            <a:r>
              <a:rPr dirty="0" smtClean="0" sz="1100" spc="-15" b="1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: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-5">
                <a:latin typeface="Arial"/>
                <a:cs typeface="Arial"/>
              </a:rPr>
              <a:t>RCUA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(n</a:t>
            </a:r>
            <a:r>
              <a:rPr dirty="0" smtClean="0" sz="1100" spc="-20">
                <a:latin typeface="Arial"/>
                <a:cs typeface="Arial"/>
              </a:rPr>
              <a:t>ú</a:t>
            </a:r>
            <a:r>
              <a:rPr dirty="0" smtClean="0" sz="1100" spc="0">
                <a:latin typeface="Arial"/>
                <a:cs typeface="Arial"/>
              </a:rPr>
              <a:t>me</a:t>
            </a: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o)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550"/>
              </a:lnSpc>
              <a:spcBef>
                <a:spcPts val="18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4942205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GRÁ</a:t>
            </a:r>
            <a:r>
              <a:rPr dirty="0" smtClean="0" sz="2000" spc="5">
                <a:latin typeface="Calibri"/>
                <a:cs typeface="Calibri"/>
              </a:rPr>
              <a:t>F</a:t>
            </a:r>
            <a:r>
              <a:rPr dirty="0" smtClean="0" sz="2000" spc="0">
                <a:latin typeface="Calibri"/>
                <a:cs typeface="Calibri"/>
              </a:rPr>
              <a:t>I</a:t>
            </a:r>
            <a:r>
              <a:rPr dirty="0" smtClean="0" sz="2000" spc="-15">
                <a:latin typeface="Calibri"/>
                <a:cs typeface="Calibri"/>
              </a:rPr>
              <a:t>C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129030" y="8040371"/>
            <a:ext cx="117475" cy="11747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888288" y="7505984"/>
            <a:ext cx="6003925" cy="1213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Excel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aci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lo.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fico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varán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469265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imo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enos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a </a:t>
            </a:r>
            <a:r>
              <a:rPr dirty="0" smtClean="0" sz="1100" spc="-9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ie </a:t>
            </a:r>
            <a:r>
              <a:rPr dirty="0" smtClean="0" sz="1100" spc="-9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8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ieren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mn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4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eberá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|</a:t>
            </a:r>
            <a:r>
              <a:rPr dirty="0" smtClean="0" sz="1100" spc="0">
                <a:latin typeface="Calibri"/>
                <a:cs typeface="Calibri"/>
              </a:rPr>
              <a:t>Ctrl|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la sele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hace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ra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00683" y="6975347"/>
            <a:ext cx="5961888" cy="541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1129030" y="935989"/>
            <a:ext cx="117475" cy="1168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129030" y="1447800"/>
            <a:ext cx="117475" cy="1174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345438" y="506476"/>
            <a:ext cx="5546090" cy="16205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797685">
              <a:lnSpc>
                <a:spcPct val="100000"/>
              </a:lnSpc>
              <a:tabLst>
                <a:tab pos="538861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1800"/>
              </a:lnSpc>
            </a:pP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Gr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45" b="1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stilos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ellos.</a:t>
            </a:r>
            <a:endParaRPr sz="1100">
              <a:latin typeface="Calibri"/>
              <a:cs typeface="Calibri"/>
            </a:endParaRPr>
          </a:p>
          <a:p>
            <a:pPr algn="just" marL="12700" marR="1333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tilo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med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carlo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eciales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efec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endParaRPr sz="1100">
              <a:latin typeface="Calibri"/>
              <a:cs typeface="Calibri"/>
            </a:endParaRPr>
          </a:p>
          <a:p>
            <a:pPr algn="just" marL="12700" marR="2393950">
              <a:lnSpc>
                <a:spcPct val="100000"/>
              </a:lnSpc>
              <a:spcBef>
                <a:spcPts val="35"/>
              </a:spcBef>
            </a:pP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W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rd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w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888288" y="5045583"/>
            <a:ext cx="5432425" cy="21475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He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ami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n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ta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d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G</a:t>
            </a:r>
            <a:r>
              <a:rPr dirty="0" smtClean="0" sz="1100" spc="-20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áfi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c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: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s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ñ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,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P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s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en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t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a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c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ó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n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y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Fo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m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ato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21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ñ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7"/>
              </a:spcBef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Da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t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4445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eries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ar: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(fi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as)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ticales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as).</a:t>
            </a:r>
            <a:r>
              <a:rPr dirty="0" smtClean="0" sz="1100" spc="0">
                <a:latin typeface="Calibri"/>
                <a:cs typeface="Calibri"/>
              </a:rPr>
              <a:t> Cam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Dis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ñ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de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G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áf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co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marL="12700" marR="850900">
              <a:lnSpc>
                <a:spcPct val="102699"/>
              </a:lnSpc>
            </a:pPr>
            <a:r>
              <a:rPr dirty="0" smtClean="0" sz="110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lista.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inc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0">
                <a:latin typeface="Calibri"/>
                <a:cs typeface="Calibri"/>
              </a:rPr>
              <a:t> 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ega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7598917"/>
            <a:ext cx="97980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Esti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l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s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de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dis</a:t>
            </a:r>
            <a:r>
              <a:rPr dirty="0" smtClean="0" sz="1100" spc="-20" b="1" i="1">
                <a:solidFill>
                  <a:srgbClr val="933634"/>
                </a:solidFill>
                <a:latin typeface="Calibri"/>
                <a:cs typeface="Calibri"/>
              </a:rPr>
              <a:t>e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ñ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88" y="8635238"/>
            <a:ext cx="509714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Esti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aut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tico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al 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estran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li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359408" y="2243327"/>
            <a:ext cx="5055108" cy="238353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0683" y="7947659"/>
            <a:ext cx="5967984" cy="6949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5832347" y="6167628"/>
            <a:ext cx="1133855" cy="176326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99160" y="5894832"/>
            <a:ext cx="1149096" cy="50292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130423" y="506476"/>
            <a:ext cx="279082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(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TE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I)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76873" y="44958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76873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76873" y="685800"/>
            <a:ext cx="896112" cy="65531"/>
          </a:xfrm>
          <a:custGeom>
            <a:avLst/>
            <a:gdLst/>
            <a:ahLst/>
            <a:cxnLst/>
            <a:rect l="l" t="t" r="r" b="b"/>
            <a:pathLst>
              <a:path w="896112" h="65531">
                <a:moveTo>
                  <a:pt x="0" y="65531"/>
                </a:moveTo>
                <a:lnTo>
                  <a:pt x="896112" y="65531"/>
                </a:lnTo>
                <a:lnTo>
                  <a:pt x="896112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45453" y="515112"/>
            <a:ext cx="758951" cy="170688"/>
          </a:xfrm>
          <a:custGeom>
            <a:avLst/>
            <a:gdLst/>
            <a:ahLst/>
            <a:cxnLst/>
            <a:rect l="l" t="t" r="r" b="b"/>
            <a:pathLst>
              <a:path w="758951" h="170688">
                <a:moveTo>
                  <a:pt x="0" y="170688"/>
                </a:moveTo>
                <a:lnTo>
                  <a:pt x="758951" y="170688"/>
                </a:lnTo>
                <a:lnTo>
                  <a:pt x="758951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900988" y="9171888"/>
            <a:ext cx="5971870" cy="0"/>
          </a:xfrm>
          <a:custGeom>
            <a:avLst/>
            <a:gdLst/>
            <a:ahLst/>
            <a:cxnLst/>
            <a:rect l="l" t="t" r="r" b="b"/>
            <a:pathLst>
              <a:path w="5971870" h="0">
                <a:moveTo>
                  <a:pt x="0" y="0"/>
                </a:moveTo>
                <a:lnTo>
                  <a:pt x="5971870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518919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1572513" y="1084326"/>
            <a:ext cx="5283835" cy="870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Ub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c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a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c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ó</a:t>
            </a:r>
            <a:r>
              <a:rPr dirty="0" smtClean="0" sz="1100" spc="5" b="1" i="1">
                <a:solidFill>
                  <a:srgbClr val="933634"/>
                </a:solidFill>
                <a:latin typeface="Calibri"/>
                <a:cs typeface="Calibri"/>
              </a:rPr>
              <a:t>n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ho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a del li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ro.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hacer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v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 </a:t>
            </a:r>
            <a:r>
              <a:rPr dirty="0" smtClean="0" sz="1100" spc="-5" b="1">
                <a:latin typeface="Calibri"/>
                <a:cs typeface="Calibri"/>
              </a:rPr>
              <a:t>G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o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defa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jeto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están</a:t>
            </a:r>
            <a:r>
              <a:rPr dirty="0" smtClean="0" sz="1100" spc="0">
                <a:latin typeface="Calibri"/>
                <a:cs typeface="Calibri"/>
              </a:rPr>
              <a:t> los 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231007" y="2445288"/>
            <a:ext cx="3547110" cy="532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hoja ap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debe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rse y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 el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ee. El 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erá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estaña 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88288" y="3643503"/>
            <a:ext cx="48018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is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ñ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part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88288" y="5909945"/>
            <a:ext cx="5211445" cy="5289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 i="1">
                <a:solidFill>
                  <a:srgbClr val="933634"/>
                </a:solidFill>
                <a:latin typeface="Calibri"/>
                <a:cs typeface="Calibri"/>
              </a:rPr>
              <a:t>Selec</a:t>
            </a:r>
            <a:r>
              <a:rPr dirty="0" smtClean="0" sz="1100" spc="-15" b="1" i="1">
                <a:solidFill>
                  <a:srgbClr val="933634"/>
                </a:solidFill>
                <a:latin typeface="Calibri"/>
                <a:cs typeface="Calibri"/>
              </a:rPr>
              <a:t>c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ó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n</a:t>
            </a:r>
            <a:r>
              <a:rPr dirty="0" smtClean="0" sz="1100" spc="-5" b="1" i="1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ac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t</a:t>
            </a:r>
            <a:r>
              <a:rPr dirty="0" smtClean="0" sz="1100" spc="-10" b="1" i="1">
                <a:solidFill>
                  <a:srgbClr val="933634"/>
                </a:solidFill>
                <a:latin typeface="Calibri"/>
                <a:cs typeface="Calibri"/>
              </a:rPr>
              <a:t>u</a:t>
            </a:r>
            <a:r>
              <a:rPr dirty="0" smtClean="0" sz="1100" spc="0" b="1" i="1">
                <a:solidFill>
                  <a:srgbClr val="933634"/>
                </a:solidFill>
                <a:latin typeface="Calibri"/>
                <a:cs typeface="Calibri"/>
              </a:rPr>
              <a:t>al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gráf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iera de las pa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tes ap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rece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830067" y="3991355"/>
            <a:ext cx="2113787" cy="17556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906780" y="6600443"/>
            <a:ext cx="5961888" cy="231800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690622" y="7945380"/>
            <a:ext cx="313911" cy="262082"/>
          </a:xfrm>
          <a:custGeom>
            <a:avLst/>
            <a:gdLst/>
            <a:ahLst/>
            <a:cxnLst/>
            <a:rect l="l" t="t" r="r" b="b"/>
            <a:pathLst>
              <a:path w="313911" h="262082">
                <a:moveTo>
                  <a:pt x="0" y="131056"/>
                </a:moveTo>
                <a:lnTo>
                  <a:pt x="6966" y="92314"/>
                </a:lnTo>
                <a:lnTo>
                  <a:pt x="26475" y="58173"/>
                </a:lnTo>
                <a:lnTo>
                  <a:pt x="56442" y="30377"/>
                </a:lnTo>
                <a:lnTo>
                  <a:pt x="94783" y="10672"/>
                </a:lnTo>
                <a:lnTo>
                  <a:pt x="139412" y="802"/>
                </a:lnTo>
                <a:lnTo>
                  <a:pt x="155326" y="0"/>
                </a:lnTo>
                <a:lnTo>
                  <a:pt x="171472" y="658"/>
                </a:lnTo>
                <a:lnTo>
                  <a:pt x="216686" y="10048"/>
                </a:lnTo>
                <a:lnTo>
                  <a:pt x="255521" y="29225"/>
                </a:lnTo>
                <a:lnTo>
                  <a:pt x="285992" y="56477"/>
                </a:lnTo>
                <a:lnTo>
                  <a:pt x="306117" y="90092"/>
                </a:lnTo>
                <a:lnTo>
                  <a:pt x="313911" y="128356"/>
                </a:lnTo>
                <a:lnTo>
                  <a:pt x="313130" y="142030"/>
                </a:lnTo>
                <a:lnTo>
                  <a:pt x="301952" y="180220"/>
                </a:lnTo>
                <a:lnTo>
                  <a:pt x="279099" y="212918"/>
                </a:lnTo>
                <a:lnTo>
                  <a:pt x="246604" y="238526"/>
                </a:lnTo>
                <a:lnTo>
                  <a:pt x="206501" y="255447"/>
                </a:lnTo>
                <a:lnTo>
                  <a:pt x="160821" y="262082"/>
                </a:lnTo>
                <a:lnTo>
                  <a:pt x="144427" y="261439"/>
                </a:lnTo>
                <a:lnTo>
                  <a:pt x="98676" y="252212"/>
                </a:lnTo>
                <a:lnTo>
                  <a:pt x="59514" y="233336"/>
                </a:lnTo>
                <a:lnTo>
                  <a:pt x="28794" y="206482"/>
                </a:lnTo>
                <a:lnTo>
                  <a:pt x="8368" y="173322"/>
                </a:lnTo>
                <a:lnTo>
                  <a:pt x="89" y="135527"/>
                </a:lnTo>
                <a:lnTo>
                  <a:pt x="0" y="131056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899160" y="1089660"/>
            <a:ext cx="563879" cy="84277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99160" y="2289048"/>
            <a:ext cx="2225040" cy="98755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07541" y="6809993"/>
            <a:ext cx="972312" cy="153924"/>
          </a:xfrm>
          <a:custGeom>
            <a:avLst/>
            <a:gdLst/>
            <a:ahLst/>
            <a:cxnLst/>
            <a:rect l="l" t="t" r="r" b="b"/>
            <a:pathLst>
              <a:path w="972312" h="153924">
                <a:moveTo>
                  <a:pt x="0" y="76961"/>
                </a:moveTo>
                <a:lnTo>
                  <a:pt x="38205" y="46988"/>
                </a:lnTo>
                <a:lnTo>
                  <a:pt x="93801" y="31491"/>
                </a:lnTo>
                <a:lnTo>
                  <a:pt x="142393" y="22526"/>
                </a:lnTo>
                <a:lnTo>
                  <a:pt x="199041" y="14837"/>
                </a:lnTo>
                <a:lnTo>
                  <a:pt x="262741" y="8582"/>
                </a:lnTo>
                <a:lnTo>
                  <a:pt x="332495" y="3919"/>
                </a:lnTo>
                <a:lnTo>
                  <a:pt x="407300" y="1006"/>
                </a:lnTo>
                <a:lnTo>
                  <a:pt x="446284" y="254"/>
                </a:lnTo>
                <a:lnTo>
                  <a:pt x="486156" y="0"/>
                </a:lnTo>
                <a:lnTo>
                  <a:pt x="526025" y="254"/>
                </a:lnTo>
                <a:lnTo>
                  <a:pt x="565008" y="1006"/>
                </a:lnTo>
                <a:lnTo>
                  <a:pt x="639811" y="3919"/>
                </a:lnTo>
                <a:lnTo>
                  <a:pt x="709564" y="8582"/>
                </a:lnTo>
                <a:lnTo>
                  <a:pt x="773265" y="14837"/>
                </a:lnTo>
                <a:lnTo>
                  <a:pt x="829913" y="22526"/>
                </a:lnTo>
                <a:lnTo>
                  <a:pt x="878506" y="31491"/>
                </a:lnTo>
                <a:lnTo>
                  <a:pt x="918044" y="41575"/>
                </a:lnTo>
                <a:lnTo>
                  <a:pt x="958181" y="58454"/>
                </a:lnTo>
                <a:lnTo>
                  <a:pt x="972312" y="76961"/>
                </a:lnTo>
                <a:lnTo>
                  <a:pt x="970700" y="83279"/>
                </a:lnTo>
                <a:lnTo>
                  <a:pt x="934104" y="106935"/>
                </a:lnTo>
                <a:lnTo>
                  <a:pt x="878506" y="122432"/>
                </a:lnTo>
                <a:lnTo>
                  <a:pt x="829913" y="131397"/>
                </a:lnTo>
                <a:lnTo>
                  <a:pt x="773265" y="139086"/>
                </a:lnTo>
                <a:lnTo>
                  <a:pt x="709564" y="145341"/>
                </a:lnTo>
                <a:lnTo>
                  <a:pt x="639811" y="150004"/>
                </a:lnTo>
                <a:lnTo>
                  <a:pt x="565008" y="152917"/>
                </a:lnTo>
                <a:lnTo>
                  <a:pt x="526025" y="153669"/>
                </a:lnTo>
                <a:lnTo>
                  <a:pt x="486156" y="153923"/>
                </a:lnTo>
                <a:lnTo>
                  <a:pt x="446284" y="153669"/>
                </a:lnTo>
                <a:lnTo>
                  <a:pt x="407300" y="152917"/>
                </a:lnTo>
                <a:lnTo>
                  <a:pt x="332495" y="150004"/>
                </a:lnTo>
                <a:lnTo>
                  <a:pt x="262741" y="145341"/>
                </a:lnTo>
                <a:lnTo>
                  <a:pt x="199041" y="139086"/>
                </a:lnTo>
                <a:lnTo>
                  <a:pt x="142393" y="131397"/>
                </a:lnTo>
                <a:lnTo>
                  <a:pt x="93801" y="122432"/>
                </a:lnTo>
                <a:lnTo>
                  <a:pt x="54264" y="112348"/>
                </a:lnTo>
                <a:lnTo>
                  <a:pt x="14129" y="95469"/>
                </a:lnTo>
                <a:lnTo>
                  <a:pt x="0" y="7696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596890" y="7190993"/>
            <a:ext cx="1264919" cy="1542288"/>
          </a:xfrm>
          <a:custGeom>
            <a:avLst/>
            <a:gdLst/>
            <a:ahLst/>
            <a:cxnLst/>
            <a:rect l="l" t="t" r="r" b="b"/>
            <a:pathLst>
              <a:path w="1264919" h="1542288">
                <a:moveTo>
                  <a:pt x="0" y="771143"/>
                </a:moveTo>
                <a:lnTo>
                  <a:pt x="2096" y="707906"/>
                </a:lnTo>
                <a:lnTo>
                  <a:pt x="8279" y="646075"/>
                </a:lnTo>
                <a:lnTo>
                  <a:pt x="18383" y="585848"/>
                </a:lnTo>
                <a:lnTo>
                  <a:pt x="32247" y="527425"/>
                </a:lnTo>
                <a:lnTo>
                  <a:pt x="49708" y="471005"/>
                </a:lnTo>
                <a:lnTo>
                  <a:pt x="70603" y="416785"/>
                </a:lnTo>
                <a:lnTo>
                  <a:pt x="94768" y="364964"/>
                </a:lnTo>
                <a:lnTo>
                  <a:pt x="122041" y="315742"/>
                </a:lnTo>
                <a:lnTo>
                  <a:pt x="152260" y="269316"/>
                </a:lnTo>
                <a:lnTo>
                  <a:pt x="185261" y="225885"/>
                </a:lnTo>
                <a:lnTo>
                  <a:pt x="220881" y="185648"/>
                </a:lnTo>
                <a:lnTo>
                  <a:pt x="258958" y="148803"/>
                </a:lnTo>
                <a:lnTo>
                  <a:pt x="299328" y="115549"/>
                </a:lnTo>
                <a:lnTo>
                  <a:pt x="341829" y="86085"/>
                </a:lnTo>
                <a:lnTo>
                  <a:pt x="386298" y="60608"/>
                </a:lnTo>
                <a:lnTo>
                  <a:pt x="432572" y="39319"/>
                </a:lnTo>
                <a:lnTo>
                  <a:pt x="480488" y="22414"/>
                </a:lnTo>
                <a:lnTo>
                  <a:pt x="529883" y="10094"/>
                </a:lnTo>
                <a:lnTo>
                  <a:pt x="580594" y="2556"/>
                </a:lnTo>
                <a:lnTo>
                  <a:pt x="632460" y="0"/>
                </a:lnTo>
                <a:lnTo>
                  <a:pt x="684325" y="2556"/>
                </a:lnTo>
                <a:lnTo>
                  <a:pt x="735036" y="10094"/>
                </a:lnTo>
                <a:lnTo>
                  <a:pt x="784431" y="22414"/>
                </a:lnTo>
                <a:lnTo>
                  <a:pt x="832347" y="39319"/>
                </a:lnTo>
                <a:lnTo>
                  <a:pt x="878621" y="60608"/>
                </a:lnTo>
                <a:lnTo>
                  <a:pt x="923090" y="86085"/>
                </a:lnTo>
                <a:lnTo>
                  <a:pt x="965591" y="115549"/>
                </a:lnTo>
                <a:lnTo>
                  <a:pt x="1005961" y="148803"/>
                </a:lnTo>
                <a:lnTo>
                  <a:pt x="1044038" y="185648"/>
                </a:lnTo>
                <a:lnTo>
                  <a:pt x="1079658" y="225885"/>
                </a:lnTo>
                <a:lnTo>
                  <a:pt x="1112659" y="269316"/>
                </a:lnTo>
                <a:lnTo>
                  <a:pt x="1142878" y="315742"/>
                </a:lnTo>
                <a:lnTo>
                  <a:pt x="1170151" y="364964"/>
                </a:lnTo>
                <a:lnTo>
                  <a:pt x="1194316" y="416785"/>
                </a:lnTo>
                <a:lnTo>
                  <a:pt x="1215211" y="471005"/>
                </a:lnTo>
                <a:lnTo>
                  <a:pt x="1232672" y="527425"/>
                </a:lnTo>
                <a:lnTo>
                  <a:pt x="1246536" y="585848"/>
                </a:lnTo>
                <a:lnTo>
                  <a:pt x="1256640" y="646075"/>
                </a:lnTo>
                <a:lnTo>
                  <a:pt x="1262823" y="707906"/>
                </a:lnTo>
                <a:lnTo>
                  <a:pt x="1264919" y="771143"/>
                </a:lnTo>
                <a:lnTo>
                  <a:pt x="1262823" y="834381"/>
                </a:lnTo>
                <a:lnTo>
                  <a:pt x="1256640" y="896212"/>
                </a:lnTo>
                <a:lnTo>
                  <a:pt x="1246536" y="956439"/>
                </a:lnTo>
                <a:lnTo>
                  <a:pt x="1232672" y="1014862"/>
                </a:lnTo>
                <a:lnTo>
                  <a:pt x="1215211" y="1071282"/>
                </a:lnTo>
                <a:lnTo>
                  <a:pt x="1194316" y="1125502"/>
                </a:lnTo>
                <a:lnTo>
                  <a:pt x="1170151" y="1177323"/>
                </a:lnTo>
                <a:lnTo>
                  <a:pt x="1142878" y="1226545"/>
                </a:lnTo>
                <a:lnTo>
                  <a:pt x="1112659" y="1272971"/>
                </a:lnTo>
                <a:lnTo>
                  <a:pt x="1079658" y="1316402"/>
                </a:lnTo>
                <a:lnTo>
                  <a:pt x="1044038" y="1356639"/>
                </a:lnTo>
                <a:lnTo>
                  <a:pt x="1005961" y="1393484"/>
                </a:lnTo>
                <a:lnTo>
                  <a:pt x="965591" y="1426738"/>
                </a:lnTo>
                <a:lnTo>
                  <a:pt x="923090" y="1456202"/>
                </a:lnTo>
                <a:lnTo>
                  <a:pt x="878621" y="1481679"/>
                </a:lnTo>
                <a:lnTo>
                  <a:pt x="832347" y="1502968"/>
                </a:lnTo>
                <a:lnTo>
                  <a:pt x="784431" y="1519873"/>
                </a:lnTo>
                <a:lnTo>
                  <a:pt x="735036" y="1532193"/>
                </a:lnTo>
                <a:lnTo>
                  <a:pt x="684325" y="1539731"/>
                </a:lnTo>
                <a:lnTo>
                  <a:pt x="632460" y="1542287"/>
                </a:lnTo>
                <a:lnTo>
                  <a:pt x="580594" y="1539731"/>
                </a:lnTo>
                <a:lnTo>
                  <a:pt x="529883" y="1532193"/>
                </a:lnTo>
                <a:lnTo>
                  <a:pt x="480488" y="1519873"/>
                </a:lnTo>
                <a:lnTo>
                  <a:pt x="432572" y="1502968"/>
                </a:lnTo>
                <a:lnTo>
                  <a:pt x="386298" y="1481679"/>
                </a:lnTo>
                <a:lnTo>
                  <a:pt x="341829" y="1456202"/>
                </a:lnTo>
                <a:lnTo>
                  <a:pt x="299328" y="1426738"/>
                </a:lnTo>
                <a:lnTo>
                  <a:pt x="258958" y="1393484"/>
                </a:lnTo>
                <a:lnTo>
                  <a:pt x="220881" y="1356639"/>
                </a:lnTo>
                <a:lnTo>
                  <a:pt x="185261" y="1316402"/>
                </a:lnTo>
                <a:lnTo>
                  <a:pt x="152260" y="1272971"/>
                </a:lnTo>
                <a:lnTo>
                  <a:pt x="122041" y="1226545"/>
                </a:lnTo>
                <a:lnTo>
                  <a:pt x="94768" y="1177323"/>
                </a:lnTo>
                <a:lnTo>
                  <a:pt x="70603" y="1125502"/>
                </a:lnTo>
                <a:lnTo>
                  <a:pt x="49708" y="1071282"/>
                </a:lnTo>
                <a:lnTo>
                  <a:pt x="32247" y="1014862"/>
                </a:lnTo>
                <a:lnTo>
                  <a:pt x="18383" y="956439"/>
                </a:lnTo>
                <a:lnTo>
                  <a:pt x="8279" y="896212"/>
                </a:lnTo>
                <a:lnTo>
                  <a:pt x="2096" y="834381"/>
                </a:lnTo>
                <a:lnTo>
                  <a:pt x="0" y="771143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Dolores Padilla</dc:creator>
  <dc:title>tutoRial de microsoft Excel 2010 (parteII)</dc:title>
  <dcterms:created xsi:type="dcterms:W3CDTF">2019-07-25T12:43:06Z</dcterms:created>
  <dcterms:modified xsi:type="dcterms:W3CDTF">2019-07-25T12:43:06Z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2014-12-19T00:00:00Z</vt:filetime>
  </property>
  <property fmtid="{D5CDD505-2E9C-101B-9397-08002B2CF9AE}" pid="3" name="LastSaved">
    <vt:filetime>2019-07-25T00:00:00Z</vt:filetime>
  </property>
</Properties>
</file>