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3" r:id="rId3"/>
    <p:sldId id="284" r:id="rId4"/>
    <p:sldId id="259" r:id="rId5"/>
    <p:sldId id="283" r:id="rId6"/>
    <p:sldId id="285" r:id="rId7"/>
    <p:sldId id="258" r:id="rId8"/>
    <p:sldId id="298" r:id="rId9"/>
    <p:sldId id="300" r:id="rId10"/>
    <p:sldId id="301" r:id="rId11"/>
    <p:sldId id="262" r:id="rId12"/>
    <p:sldId id="288" r:id="rId13"/>
    <p:sldId id="289" r:id="rId14"/>
    <p:sldId id="290" r:id="rId15"/>
    <p:sldId id="302" r:id="rId16"/>
    <p:sldId id="303" r:id="rId17"/>
    <p:sldId id="305" r:id="rId18"/>
    <p:sldId id="291" r:id="rId19"/>
    <p:sldId id="292" r:id="rId20"/>
    <p:sldId id="293" r:id="rId21"/>
    <p:sldId id="295" r:id="rId22"/>
    <p:sldId id="296" r:id="rId23"/>
    <p:sldId id="306" r:id="rId24"/>
    <p:sldId id="307" r:id="rId25"/>
    <p:sldId id="308" r:id="rId26"/>
    <p:sldId id="344" r:id="rId27"/>
    <p:sldId id="345" r:id="rId28"/>
    <p:sldId id="346" r:id="rId29"/>
    <p:sldId id="347" r:id="rId30"/>
    <p:sldId id="282" r:id="rId3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44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4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8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88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63368" y="2076706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794" y="1698400"/>
            <a:ext cx="5827639" cy="155914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72635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else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Introduce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Introduce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00" y="1633727"/>
            <a:ext cx="4915200" cy="208326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3029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bg1"/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3179826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2102113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922292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22216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194193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97628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948319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 dentro de las acciones del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else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Pedir al usuario dos números.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Determina la relación existente entre dos números (mayor, menor o igual).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769" y="3409950"/>
            <a:ext cx="2929744" cy="1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B47BF-EC9F-44E5-B2FD-6171D138C54B}"/>
              </a:ext>
            </a:extLst>
          </p:cNvPr>
          <p:cNvSpPr txBox="1"/>
          <p:nvPr/>
        </p:nvSpPr>
        <p:spPr>
          <a:xfrm>
            <a:off x="2747770" y="1395248"/>
            <a:ext cx="632003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primer número (n1)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segundo número (n2)</a:t>
            </a:r>
          </a:p>
          <a:p>
            <a:pPr marL="342900" indent="-342900">
              <a:buAutoNum type="arabicPeriod"/>
            </a:pPr>
            <a:r>
              <a:rPr lang="es-MX" sz="2400" dirty="0"/>
              <a:t>Si n1 &gt; n2</a:t>
            </a:r>
          </a:p>
          <a:p>
            <a:pPr lvl="1"/>
            <a:r>
              <a:rPr lang="es-MX" sz="2400" dirty="0"/>
              <a:t>   Escribir(“n1 es mayor que n2”)</a:t>
            </a:r>
          </a:p>
          <a:p>
            <a:pPr lvl="1"/>
            <a:r>
              <a:rPr lang="es-MX" sz="2400" dirty="0" err="1"/>
              <a:t>SiNo</a:t>
            </a:r>
            <a:r>
              <a:rPr lang="es-MX" sz="2400" dirty="0"/>
              <a:t> </a:t>
            </a:r>
          </a:p>
          <a:p>
            <a:pPr lvl="1"/>
            <a:r>
              <a:rPr lang="es-MX" sz="2400" dirty="0"/>
              <a:t>    Si n2 &gt; n1</a:t>
            </a:r>
          </a:p>
          <a:p>
            <a:pPr lvl="1"/>
            <a:r>
              <a:rPr lang="es-MX" sz="2400" dirty="0"/>
              <a:t>         Escribir(“n2 es mayor que n1”)</a:t>
            </a:r>
          </a:p>
          <a:p>
            <a:pPr lvl="1"/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     Escribir(“n1 es igual a n2”)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A07FA-D004-4079-96C2-96B69CB8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1" y="1588008"/>
            <a:ext cx="5702408" cy="235534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32486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1758383"/>
            <a:ext cx="5609718" cy="2311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Escribir el algoritmo que calcula la corriente de un circuito conociendo el voltaje y la resistencia, suponga que el valor de  la resistencia no puede ser negativo.</a:t>
            </a:r>
          </a:p>
          <a:p>
            <a:pPr marL="469900" lvl="1">
              <a:spcAft>
                <a:spcPts val="600"/>
              </a:spcAft>
            </a:pP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I = V / R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Donde I es la corriente, V el voltaje y R la resistencia</a:t>
            </a: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20015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373"/>
            <a:ext cx="2141500" cy="9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0058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B47BF-EC9F-44E5-B2FD-6171D138C54B}"/>
              </a:ext>
            </a:extLst>
          </p:cNvPr>
          <p:cNvSpPr txBox="1"/>
          <p:nvPr/>
        </p:nvSpPr>
        <p:spPr>
          <a:xfrm>
            <a:off x="2629027" y="1193291"/>
            <a:ext cx="638861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valor del voltaje (v)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valor de la resistencia (r)</a:t>
            </a:r>
          </a:p>
          <a:p>
            <a:pPr marL="342900" indent="-342900">
              <a:buAutoNum type="arabicPeriod"/>
            </a:pPr>
            <a:r>
              <a:rPr lang="es-MX" sz="2400" dirty="0"/>
              <a:t>Si r es mayor a 0</a:t>
            </a:r>
          </a:p>
          <a:p>
            <a:pPr lvl="1"/>
            <a:r>
              <a:rPr lang="es-MX" sz="2400" dirty="0"/>
              <a:t>   i = v/r</a:t>
            </a:r>
          </a:p>
          <a:p>
            <a:pPr lvl="1"/>
            <a:r>
              <a:rPr lang="es-MX" sz="2400" dirty="0"/>
              <a:t>   Escribir(i) </a:t>
            </a:r>
          </a:p>
          <a:p>
            <a:pPr lvl="1"/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Si r es igual a 0</a:t>
            </a:r>
          </a:p>
          <a:p>
            <a:pPr lvl="1"/>
            <a:r>
              <a:rPr lang="es-MX" sz="2400" dirty="0"/>
              <a:t>        Escribir (“Error la resistencia es cero”)</a:t>
            </a:r>
          </a:p>
          <a:p>
            <a:pPr lvl="1"/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    Escribir (“Error la resistencia es negativa”)</a:t>
            </a:r>
          </a:p>
        </p:txBody>
      </p:sp>
    </p:spTree>
    <p:extLst>
      <p:ext uri="{BB962C8B-B14F-4D97-AF65-F5344CB8AC3E}">
        <p14:creationId xmlns:p14="http://schemas.microsoft.com/office/powerpoint/2010/main" val="116646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B1C4BEA-6F9A-40B7-84CB-0983786ED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151" y="1541526"/>
            <a:ext cx="5842041" cy="261289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6437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1795452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308" y="313085"/>
            <a:ext cx="6697330" cy="710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E7024AA5-D506-4AEF-A3B8-E300BF23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63" y="948267"/>
            <a:ext cx="64966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just" defTabSz="914400" fontAlgn="base"/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El dueño del estacionamiento quiere que le ayudes a calcular el pago de cada auto que utiliza su servicio considerando los siguientes datos: </a:t>
            </a:r>
          </a:p>
          <a:p>
            <a:pPr marL="271463" indent="-271463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El encargado del estacionamiento conoce el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tiempo</a:t>
            </a:r>
            <a:r>
              <a:rPr lang="es-MX" altLang="es-MX" sz="1800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en minutos 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que permaneció el auto en el estacionamiento. </a:t>
            </a:r>
          </a:p>
          <a:p>
            <a:pPr marL="271463" indent="-271463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Con base en el tiempo que permaneció quiere calcular el pago considerando que la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tarifa por hora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$15.00 pesos por hora o fracción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. </a:t>
            </a:r>
          </a:p>
          <a:p>
            <a:pPr indent="-285750" algn="just" defTabSz="914400" fontAlgn="base"/>
            <a:endParaRPr lang="es-MX" altLang="es-MX" sz="18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indent="-285750" algn="just" defTabSz="914400" fontAlgn="base"/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Ejemplos:</a:t>
            </a:r>
          </a:p>
          <a:p>
            <a:pPr marL="285750" indent="-285750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En caso de introducir un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tiempo = 120 minutos 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La tarifa a pagar por el vehículo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30 pesos</a:t>
            </a:r>
          </a:p>
          <a:p>
            <a:pPr marL="285750" indent="-285750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b="1" dirty="0">
                <a:solidFill>
                  <a:schemeClr val="bg1"/>
                </a:solidFill>
                <a:latin typeface="+mn-lt"/>
              </a:rPr>
              <a:t>En caso de introducir un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</a:rPr>
              <a:t>tiempo = 125 minutos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</a:rPr>
              <a:t>se desplegará lo siguiente: La tarifa a pagar por el vehículo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</a:rPr>
              <a:t>45 pesos</a:t>
            </a:r>
            <a:endParaRPr lang="es-ES" altLang="es-MX" sz="1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FA70B01-A3D6-4337-9453-9F370BF4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-35453"/>
            <a:ext cx="1143000" cy="95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Dame tu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673</TotalTime>
  <Words>1028</Words>
  <Application>Microsoft Office PowerPoint</Application>
  <PresentationFormat>Presentación en pantalla (16:9)</PresentationFormat>
  <Paragraphs>195</Paragraphs>
  <Slides>30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Office Theme</vt:lpstr>
      <vt:lpstr>Presentación de PowerPoint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44</cp:revision>
  <dcterms:created xsi:type="dcterms:W3CDTF">2019-07-18T13:32:30Z</dcterms:created>
  <dcterms:modified xsi:type="dcterms:W3CDTF">2019-08-29T20:39:36Z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