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330" r:id="rId52"/>
    <p:sldId id="28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59" d="100"/>
          <a:sy n="59" d="100"/>
        </p:scale>
        <p:origin x="14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15617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41277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710608" y="1557521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329608" y="1425600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3574330" y="972527"/>
            <a:ext cx="219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 dirty="0">
                <a:solidFill>
                  <a:schemeClr val="accent2"/>
                </a:solidFill>
                <a:latin typeface="Times New Roman" pitchFamily="18" charset="0"/>
              </a:rPr>
              <a:t>Expresión a evaluar</a:t>
            </a:r>
          </a:p>
        </p:txBody>
      </p:sp>
      <p:sp>
        <p:nvSpPr>
          <p:cNvPr id="79877" name="Rectangle 15"/>
          <p:cNvSpPr>
            <a:spLocks noChangeArrowheads="1"/>
          </p:cNvSpPr>
          <p:nvPr/>
        </p:nvSpPr>
        <p:spPr bwMode="auto">
          <a:xfrm>
            <a:off x="1043608" y="3571875"/>
            <a:ext cx="2438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8" name="Rectangle 16"/>
          <p:cNvSpPr>
            <a:spLocks noChangeArrowheads="1"/>
          </p:cNvSpPr>
          <p:nvPr/>
        </p:nvSpPr>
        <p:spPr bwMode="auto">
          <a:xfrm>
            <a:off x="4015408" y="3571875"/>
            <a:ext cx="457105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1424608" y="3876675"/>
            <a:ext cx="1600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1424608" y="4257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1" name="Text Box 19"/>
          <p:cNvSpPr txBox="1">
            <a:spLocks noChangeArrowheads="1"/>
          </p:cNvSpPr>
          <p:nvPr/>
        </p:nvSpPr>
        <p:spPr bwMode="auto">
          <a:xfrm>
            <a:off x="4777408" y="3963988"/>
            <a:ext cx="38090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def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sumatoria (N):</a:t>
            </a: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=0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i =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while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(i &lt;= N):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 (i*i-3*i) /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math.sqrt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(5*i))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i = i + 1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return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882" name="Text Box 20"/>
          <p:cNvSpPr txBox="1">
            <a:spLocks noChangeArrowheads="1"/>
          </p:cNvSpPr>
          <p:nvPr/>
        </p:nvSpPr>
        <p:spPr bwMode="auto">
          <a:xfrm>
            <a:off x="2618408" y="38766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N</a:t>
            </a:r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21104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25676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4084712" y="2648078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9886" name="Text Box 24"/>
          <p:cNvSpPr txBox="1">
            <a:spLocks noChangeArrowheads="1"/>
          </p:cNvSpPr>
          <p:nvPr/>
        </p:nvSpPr>
        <p:spPr bwMode="auto">
          <a:xfrm>
            <a:off x="1424608" y="387667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acum</a:t>
            </a:r>
          </a:p>
        </p:txBody>
      </p:sp>
      <p:sp>
        <p:nvSpPr>
          <p:cNvPr id="79887" name="Text Box 25"/>
          <p:cNvSpPr txBox="1">
            <a:spLocks noChangeArrowheads="1"/>
          </p:cNvSpPr>
          <p:nvPr/>
        </p:nvSpPr>
        <p:spPr bwMode="auto">
          <a:xfrm>
            <a:off x="2186608" y="387667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i</a:t>
            </a: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1424608" y="4638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424608" y="5019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>
            <a:off x="1424608" y="540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>
            <a:off x="4244008" y="4105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1424608" y="5781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3" name="Line 31"/>
          <p:cNvSpPr>
            <a:spLocks noChangeShapeType="1"/>
          </p:cNvSpPr>
          <p:nvPr/>
        </p:nvSpPr>
        <p:spPr bwMode="auto">
          <a:xfrm>
            <a:off x="1424608" y="6162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26438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472608" y="45624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1577008" y="42576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0.0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4472608" y="4791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21866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4541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48536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1367458" y="463867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-0.894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8536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1866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2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26438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3895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47012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1367458" y="506412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012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1866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3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26438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42371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45488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1400796" y="5400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45488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1866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438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1" name="Line 55"/>
          <p:cNvSpPr>
            <a:spLocks noChangeShapeType="1"/>
          </p:cNvSpPr>
          <p:nvPr/>
        </p:nvSpPr>
        <p:spPr bwMode="auto">
          <a:xfrm>
            <a:off x="40847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2" name="Line 56"/>
          <p:cNvSpPr>
            <a:spLocks noChangeShapeType="1"/>
          </p:cNvSpPr>
          <p:nvPr/>
        </p:nvSpPr>
        <p:spPr bwMode="auto">
          <a:xfrm>
            <a:off x="43964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1400796" y="5781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-.6324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79920" name="Text Box 58"/>
          <p:cNvSpPr txBox="1">
            <a:spLocks noChangeArrowheads="1"/>
          </p:cNvSpPr>
          <p:nvPr/>
        </p:nvSpPr>
        <p:spPr bwMode="auto">
          <a:xfrm>
            <a:off x="1196008" y="3175000"/>
            <a:ext cx="204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Valor en variables</a:t>
            </a:r>
          </a:p>
        </p:txBody>
      </p:sp>
      <p:sp>
        <p:nvSpPr>
          <p:cNvPr id="79921" name="Text Box 59"/>
          <p:cNvSpPr txBox="1">
            <a:spLocks noChangeArrowheads="1"/>
          </p:cNvSpPr>
          <p:nvPr/>
        </p:nvSpPr>
        <p:spPr bwMode="auto">
          <a:xfrm>
            <a:off x="4167808" y="3190875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Ejecución paso a paso del programa</a:t>
            </a:r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43964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21866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6438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39323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42440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42440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779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21866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26438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548808" y="62388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FF33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1115616" y="-100013"/>
            <a:ext cx="7128792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Como evaluar un ciclo... </a:t>
            </a:r>
          </a:p>
        </p:txBody>
      </p:sp>
    </p:spTree>
    <p:extLst>
      <p:ext uri="{BB962C8B-B14F-4D97-AF65-F5344CB8AC3E}">
        <p14:creationId xmlns:p14="http://schemas.microsoft.com/office/powerpoint/2010/main" val="38235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5" grpId="0" animBg="1"/>
      <p:bldP spid="295968" grpId="0" autoUpdateAnimBg="0"/>
      <p:bldP spid="295969" grpId="0" animBg="1"/>
      <p:bldP spid="295970" grpId="0" autoUpdateAnimBg="0"/>
      <p:bldP spid="295971" grpId="0" animBg="1"/>
      <p:bldP spid="295972" grpId="0" autoUpdateAnimBg="0"/>
      <p:bldP spid="295973" grpId="0" animBg="1"/>
      <p:bldP spid="295974" grpId="0" animBg="1"/>
      <p:bldP spid="295975" grpId="0" autoUpdateAnimBg="0"/>
      <p:bldP spid="295976" grpId="0" animBg="1"/>
      <p:bldP spid="295977" grpId="0" autoUpdateAnimBg="0"/>
      <p:bldP spid="295978" grpId="0" autoUpdateAnimBg="0"/>
      <p:bldP spid="295979" grpId="0" animBg="1"/>
      <p:bldP spid="295980" grpId="0" animBg="1"/>
      <p:bldP spid="295981" grpId="0" autoUpdateAnimBg="0"/>
      <p:bldP spid="295982" grpId="0" animBg="1"/>
      <p:bldP spid="295983" grpId="0" autoUpdateAnimBg="0"/>
      <p:bldP spid="295984" grpId="0" autoUpdateAnimBg="0"/>
      <p:bldP spid="295985" grpId="0" animBg="1"/>
      <p:bldP spid="295986" grpId="0" animBg="1"/>
      <p:bldP spid="295987" grpId="0" autoUpdateAnimBg="0"/>
      <p:bldP spid="295988" grpId="0" animBg="1"/>
      <p:bldP spid="295989" grpId="0" autoUpdateAnimBg="0"/>
      <p:bldP spid="295990" grpId="0" autoUpdateAnimBg="0"/>
      <p:bldP spid="295991" grpId="0" animBg="1"/>
      <p:bldP spid="295992" grpId="0" animBg="1"/>
      <p:bldP spid="295993" grpId="0" autoUpdateAnimBg="0"/>
      <p:bldP spid="295996" grpId="0" animBg="1"/>
      <p:bldP spid="295997" grpId="0" autoUpdateAnimBg="0"/>
      <p:bldP spid="295998" grpId="0" autoUpdateAnimBg="0"/>
      <p:bldP spid="295999" grpId="0" animBg="1"/>
      <p:bldP spid="296000" grpId="0" animBg="1"/>
      <p:bldP spid="296001" grpId="0" autoUpdateAnimBg="0"/>
      <p:bldP spid="296002" grpId="0" animBg="1"/>
      <p:bldP spid="296003" grpId="0" animBg="1"/>
      <p:bldP spid="296004" grpId="0" autoUpdateAnimBg="0"/>
      <p:bldP spid="296005" grpId="0" autoUpdateAnimBg="0"/>
      <p:bldP spid="296006" grpId="0" animBg="1"/>
      <p:bldP spid="29600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2374</Words>
  <Application>Microsoft Office PowerPoint</Application>
  <PresentationFormat>Presentación en pantalla (4:3)</PresentationFormat>
  <Paragraphs>620</Paragraphs>
  <Slides>52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50</cp:revision>
  <dcterms:created xsi:type="dcterms:W3CDTF">2013-06-25T15:25:55Z</dcterms:created>
  <dcterms:modified xsi:type="dcterms:W3CDTF">2020-08-24T16:06:07Z</dcterms:modified>
</cp:coreProperties>
</file>