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82" r:id="rId12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0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9204" y="670412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0301" y="1625649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283464" cy="12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41300" y="674804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200</Words>
  <Application>Microsoft Office PowerPoint</Application>
  <PresentationFormat>Presentación en pantalla 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Comic Sans MS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12</cp:revision>
  <dcterms:created xsi:type="dcterms:W3CDTF">2019-11-11T11:59:01Z</dcterms:created>
  <dcterms:modified xsi:type="dcterms:W3CDTF">2022-09-22T04:17:17Z</dcterms:modified>
</cp:coreProperties>
</file>