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6" r:id="rId10"/>
    <p:sldId id="264" r:id="rId11"/>
    <p:sldId id="282" r:id="rId12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306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976DB-D568-43A8-8812-D646AE687A45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0BA8A-033E-4BC0-AC7F-22F05A7E6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34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1425" y="659383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11425" y="3578352"/>
            <a:ext cx="5521149" cy="75641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1425" y="601471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9732" y="2364232"/>
            <a:ext cx="5764534" cy="13086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581" y="4864608"/>
            <a:ext cx="128066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993" y="3977032"/>
            <a:ext cx="1303498" cy="112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007" y="37049"/>
            <a:ext cx="1761599" cy="152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9875" y="0"/>
            <a:ext cx="1111500" cy="789524"/>
          </a:xfrm>
          <a:custGeom>
            <a:avLst/>
            <a:gdLst/>
            <a:ahLst/>
            <a:cxnLst/>
            <a:rect l="l" t="t" r="r" b="b"/>
            <a:pathLst>
              <a:path w="1111500" h="789524">
                <a:moveTo>
                  <a:pt x="0" y="308324"/>
                </a:moveTo>
                <a:lnTo>
                  <a:pt x="275997" y="789524"/>
                </a:lnTo>
                <a:lnTo>
                  <a:pt x="835503" y="789524"/>
                </a:lnTo>
                <a:lnTo>
                  <a:pt x="1111500" y="308324"/>
                </a:lnTo>
                <a:lnTo>
                  <a:pt x="934657" y="0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9875" y="0"/>
            <a:ext cx="176842" cy="308324"/>
          </a:xfrm>
          <a:custGeom>
            <a:avLst/>
            <a:gdLst/>
            <a:ahLst/>
            <a:cxnLst/>
            <a:rect l="l" t="t" r="r" b="b"/>
            <a:pathLst>
              <a:path w="176842" h="308324">
                <a:moveTo>
                  <a:pt x="176842" y="0"/>
                </a:moveTo>
                <a:lnTo>
                  <a:pt x="0" y="308324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23" y="1360109"/>
            <a:ext cx="493800" cy="427499"/>
          </a:xfrm>
          <a:custGeom>
            <a:avLst/>
            <a:gdLst/>
            <a:ahLst/>
            <a:cxnLst/>
            <a:rect l="l" t="t" r="r" b="b"/>
            <a:pathLst>
              <a:path w="493800" h="427499">
                <a:moveTo>
                  <a:pt x="371200" y="0"/>
                </a:moveTo>
                <a:lnTo>
                  <a:pt x="122598" y="0"/>
                </a:lnTo>
                <a:lnTo>
                  <a:pt x="0" y="213749"/>
                </a:lnTo>
                <a:lnTo>
                  <a:pt x="122598" y="427499"/>
                </a:lnTo>
                <a:lnTo>
                  <a:pt x="371200" y="427499"/>
                </a:lnTo>
                <a:lnTo>
                  <a:pt x="493800" y="213749"/>
                </a:lnTo>
                <a:lnTo>
                  <a:pt x="37120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8914" y="855278"/>
            <a:ext cx="944700" cy="818100"/>
          </a:xfrm>
          <a:custGeom>
            <a:avLst/>
            <a:gdLst/>
            <a:ahLst/>
            <a:cxnLst/>
            <a:rect l="l" t="t" r="r" b="b"/>
            <a:pathLst>
              <a:path w="944700" h="818100">
                <a:moveTo>
                  <a:pt x="0" y="409050"/>
                </a:moveTo>
                <a:lnTo>
                  <a:pt x="234615" y="818100"/>
                </a:lnTo>
                <a:lnTo>
                  <a:pt x="710085" y="818100"/>
                </a:lnTo>
                <a:lnTo>
                  <a:pt x="944700" y="409050"/>
                </a:lnTo>
                <a:lnTo>
                  <a:pt x="710085" y="0"/>
                </a:lnTo>
                <a:lnTo>
                  <a:pt x="234615" y="0"/>
                </a:lnTo>
                <a:lnTo>
                  <a:pt x="0" y="40905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5798" y="352323"/>
            <a:ext cx="493800" cy="427200"/>
          </a:xfrm>
          <a:custGeom>
            <a:avLst/>
            <a:gdLst/>
            <a:ahLst/>
            <a:cxnLst/>
            <a:rect l="l" t="t" r="r" b="b"/>
            <a:pathLst>
              <a:path w="493800" h="427200">
                <a:moveTo>
                  <a:pt x="371288" y="0"/>
                </a:moveTo>
                <a:lnTo>
                  <a:pt x="122513" y="0"/>
                </a:lnTo>
                <a:lnTo>
                  <a:pt x="0" y="213600"/>
                </a:lnTo>
                <a:lnTo>
                  <a:pt x="122513" y="427200"/>
                </a:lnTo>
                <a:lnTo>
                  <a:pt x="371288" y="427200"/>
                </a:lnTo>
                <a:lnTo>
                  <a:pt x="493800" y="213600"/>
                </a:lnTo>
                <a:lnTo>
                  <a:pt x="371288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9177" y="1171539"/>
            <a:ext cx="94682" cy="212289"/>
          </a:xfrm>
          <a:custGeom>
            <a:avLst/>
            <a:gdLst/>
            <a:ahLst/>
            <a:cxnLst/>
            <a:rect l="l" t="t" r="r" b="b"/>
            <a:pathLst>
              <a:path w="94682" h="212289">
                <a:moveTo>
                  <a:pt x="94682" y="0"/>
                </a:moveTo>
                <a:lnTo>
                  <a:pt x="0" y="0"/>
                </a:lnTo>
                <a:lnTo>
                  <a:pt x="0" y="212289"/>
                </a:lnTo>
                <a:lnTo>
                  <a:pt x="94682" y="212289"/>
                </a:lnTo>
                <a:lnTo>
                  <a:pt x="94682" y="58225"/>
                </a:lnTo>
                <a:lnTo>
                  <a:pt x="58201" y="58225"/>
                </a:lnTo>
                <a:lnTo>
                  <a:pt x="54684" y="57623"/>
                </a:lnTo>
                <a:lnTo>
                  <a:pt x="41153" y="41153"/>
                </a:lnTo>
                <a:lnTo>
                  <a:pt x="41755" y="37636"/>
                </a:lnTo>
                <a:lnTo>
                  <a:pt x="58201" y="24103"/>
                </a:lnTo>
                <a:lnTo>
                  <a:pt x="94682" y="24103"/>
                </a:lnTo>
                <a:lnTo>
                  <a:pt x="94682" y="0"/>
                </a:lnTo>
                <a:close/>
              </a:path>
              <a:path w="94682" h="212289">
                <a:moveTo>
                  <a:pt x="94682" y="24103"/>
                </a:moveTo>
                <a:lnTo>
                  <a:pt x="58201" y="24103"/>
                </a:lnTo>
                <a:lnTo>
                  <a:pt x="61741" y="24705"/>
                </a:lnTo>
                <a:lnTo>
                  <a:pt x="67616" y="27042"/>
                </a:lnTo>
                <a:lnTo>
                  <a:pt x="72336" y="31761"/>
                </a:lnTo>
                <a:lnTo>
                  <a:pt x="74094" y="34698"/>
                </a:lnTo>
                <a:lnTo>
                  <a:pt x="74672" y="37636"/>
                </a:lnTo>
                <a:lnTo>
                  <a:pt x="75274" y="41153"/>
                </a:lnTo>
                <a:lnTo>
                  <a:pt x="74672" y="44692"/>
                </a:lnTo>
                <a:lnTo>
                  <a:pt x="58201" y="58225"/>
                </a:lnTo>
                <a:lnTo>
                  <a:pt x="94682" y="58225"/>
                </a:lnTo>
                <a:lnTo>
                  <a:pt x="94682" y="2410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7969" y="1029803"/>
            <a:ext cx="295823" cy="374035"/>
          </a:xfrm>
          <a:custGeom>
            <a:avLst/>
            <a:gdLst/>
            <a:ahLst/>
            <a:cxnLst/>
            <a:rect l="l" t="t" r="r" b="b"/>
            <a:pathLst>
              <a:path w="295823" h="374035">
                <a:moveTo>
                  <a:pt x="152306" y="0"/>
                </a:moveTo>
                <a:lnTo>
                  <a:pt x="119966" y="35278"/>
                </a:lnTo>
                <a:lnTo>
                  <a:pt x="115271" y="48811"/>
                </a:lnTo>
                <a:lnTo>
                  <a:pt x="97043" y="88807"/>
                </a:lnTo>
                <a:lnTo>
                  <a:pt x="60561" y="126445"/>
                </a:lnTo>
                <a:lnTo>
                  <a:pt x="34700" y="149970"/>
                </a:lnTo>
                <a:lnTo>
                  <a:pt x="0" y="149970"/>
                </a:lnTo>
                <a:lnTo>
                  <a:pt x="0" y="323443"/>
                </a:lnTo>
                <a:lnTo>
                  <a:pt x="36457" y="323443"/>
                </a:lnTo>
                <a:lnTo>
                  <a:pt x="48233" y="329342"/>
                </a:lnTo>
                <a:lnTo>
                  <a:pt x="64679" y="336398"/>
                </a:lnTo>
                <a:lnTo>
                  <a:pt x="109396" y="353447"/>
                </a:lnTo>
                <a:lnTo>
                  <a:pt x="147610" y="364619"/>
                </a:lnTo>
                <a:lnTo>
                  <a:pt x="160541" y="367558"/>
                </a:lnTo>
                <a:lnTo>
                  <a:pt x="172895" y="370495"/>
                </a:lnTo>
                <a:lnTo>
                  <a:pt x="185248" y="372277"/>
                </a:lnTo>
                <a:lnTo>
                  <a:pt x="196420" y="373433"/>
                </a:lnTo>
                <a:lnTo>
                  <a:pt x="207594" y="374035"/>
                </a:lnTo>
                <a:lnTo>
                  <a:pt x="226424" y="374035"/>
                </a:lnTo>
                <a:lnTo>
                  <a:pt x="264062" y="365799"/>
                </a:lnTo>
                <a:lnTo>
                  <a:pt x="270515" y="341094"/>
                </a:lnTo>
                <a:lnTo>
                  <a:pt x="269937" y="336976"/>
                </a:lnTo>
                <a:lnTo>
                  <a:pt x="268757" y="333460"/>
                </a:lnTo>
                <a:lnTo>
                  <a:pt x="266397" y="329920"/>
                </a:lnTo>
                <a:lnTo>
                  <a:pt x="262882" y="326983"/>
                </a:lnTo>
                <a:lnTo>
                  <a:pt x="265819" y="326405"/>
                </a:lnTo>
                <a:lnTo>
                  <a:pt x="281110" y="288767"/>
                </a:lnTo>
                <a:lnTo>
                  <a:pt x="281110" y="283470"/>
                </a:lnTo>
                <a:lnTo>
                  <a:pt x="280532" y="280532"/>
                </a:lnTo>
                <a:lnTo>
                  <a:pt x="279353" y="278173"/>
                </a:lnTo>
                <a:lnTo>
                  <a:pt x="276415" y="274054"/>
                </a:lnTo>
                <a:lnTo>
                  <a:pt x="274633" y="272296"/>
                </a:lnTo>
                <a:lnTo>
                  <a:pt x="272874" y="270515"/>
                </a:lnTo>
                <a:lnTo>
                  <a:pt x="289345" y="232878"/>
                </a:lnTo>
                <a:lnTo>
                  <a:pt x="289345" y="227002"/>
                </a:lnTo>
                <a:lnTo>
                  <a:pt x="280532" y="214071"/>
                </a:lnTo>
                <a:lnTo>
                  <a:pt x="282868" y="213469"/>
                </a:lnTo>
                <a:lnTo>
                  <a:pt x="295823" y="176434"/>
                </a:lnTo>
                <a:lnTo>
                  <a:pt x="295221" y="173497"/>
                </a:lnTo>
                <a:lnTo>
                  <a:pt x="294643" y="170535"/>
                </a:lnTo>
                <a:lnTo>
                  <a:pt x="254646" y="149970"/>
                </a:lnTo>
                <a:lnTo>
                  <a:pt x="212891" y="145251"/>
                </a:lnTo>
                <a:lnTo>
                  <a:pt x="152306" y="141735"/>
                </a:lnTo>
                <a:lnTo>
                  <a:pt x="156424" y="134679"/>
                </a:lnTo>
                <a:lnTo>
                  <a:pt x="170535" y="88807"/>
                </a:lnTo>
                <a:lnTo>
                  <a:pt x="175832" y="37035"/>
                </a:lnTo>
                <a:lnTo>
                  <a:pt x="175832" y="19409"/>
                </a:lnTo>
                <a:lnTo>
                  <a:pt x="157026" y="577"/>
                </a:lnTo>
                <a:lnTo>
                  <a:pt x="15230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021" y="113272"/>
            <a:ext cx="225084" cy="389964"/>
          </a:xfrm>
          <a:custGeom>
            <a:avLst/>
            <a:gdLst/>
            <a:ahLst/>
            <a:cxnLst/>
            <a:rect l="l" t="t" r="r" b="b"/>
            <a:pathLst>
              <a:path w="225084" h="389964">
                <a:moveTo>
                  <a:pt x="200527" y="0"/>
                </a:moveTo>
                <a:lnTo>
                  <a:pt x="24556" y="0"/>
                </a:lnTo>
                <a:lnTo>
                  <a:pt x="19455" y="474"/>
                </a:lnTo>
                <a:lnTo>
                  <a:pt x="0" y="365408"/>
                </a:lnTo>
                <a:lnTo>
                  <a:pt x="473" y="370508"/>
                </a:lnTo>
                <a:lnTo>
                  <a:pt x="24556" y="389964"/>
                </a:lnTo>
                <a:lnTo>
                  <a:pt x="200527" y="389964"/>
                </a:lnTo>
                <a:lnTo>
                  <a:pt x="224697" y="369580"/>
                </a:lnTo>
                <a:lnTo>
                  <a:pt x="112542" y="369580"/>
                </a:lnTo>
                <a:lnTo>
                  <a:pt x="109300" y="369105"/>
                </a:lnTo>
                <a:lnTo>
                  <a:pt x="96329" y="353367"/>
                </a:lnTo>
                <a:lnTo>
                  <a:pt x="96803" y="350123"/>
                </a:lnTo>
                <a:lnTo>
                  <a:pt x="112542" y="337153"/>
                </a:lnTo>
                <a:lnTo>
                  <a:pt x="225084" y="337153"/>
                </a:lnTo>
                <a:lnTo>
                  <a:pt x="225084" y="316787"/>
                </a:lnTo>
                <a:lnTo>
                  <a:pt x="24556" y="316787"/>
                </a:lnTo>
                <a:lnTo>
                  <a:pt x="24556" y="48639"/>
                </a:lnTo>
                <a:lnTo>
                  <a:pt x="225084" y="48639"/>
                </a:lnTo>
                <a:lnTo>
                  <a:pt x="225084" y="29183"/>
                </a:lnTo>
                <a:lnTo>
                  <a:pt x="105601" y="29183"/>
                </a:lnTo>
                <a:lnTo>
                  <a:pt x="103270" y="28728"/>
                </a:lnTo>
                <a:lnTo>
                  <a:pt x="101885" y="27799"/>
                </a:lnTo>
                <a:lnTo>
                  <a:pt x="100501" y="25941"/>
                </a:lnTo>
                <a:lnTo>
                  <a:pt x="100045" y="24083"/>
                </a:lnTo>
                <a:lnTo>
                  <a:pt x="100501" y="21769"/>
                </a:lnTo>
                <a:lnTo>
                  <a:pt x="103270" y="19000"/>
                </a:lnTo>
                <a:lnTo>
                  <a:pt x="105601" y="18526"/>
                </a:lnTo>
                <a:lnTo>
                  <a:pt x="224332" y="18526"/>
                </a:lnTo>
                <a:lnTo>
                  <a:pt x="223226" y="14828"/>
                </a:lnTo>
                <a:lnTo>
                  <a:pt x="205629" y="474"/>
                </a:lnTo>
                <a:lnTo>
                  <a:pt x="200527" y="0"/>
                </a:lnTo>
                <a:close/>
              </a:path>
              <a:path w="225084" h="389964">
                <a:moveTo>
                  <a:pt x="225084" y="337153"/>
                </a:moveTo>
                <a:lnTo>
                  <a:pt x="112542" y="337153"/>
                </a:lnTo>
                <a:lnTo>
                  <a:pt x="115784" y="337628"/>
                </a:lnTo>
                <a:lnTo>
                  <a:pt x="119028" y="338556"/>
                </a:lnTo>
                <a:lnTo>
                  <a:pt x="128755" y="353367"/>
                </a:lnTo>
                <a:lnTo>
                  <a:pt x="128281" y="356609"/>
                </a:lnTo>
                <a:lnTo>
                  <a:pt x="112542" y="369580"/>
                </a:lnTo>
                <a:lnTo>
                  <a:pt x="224697" y="369580"/>
                </a:lnTo>
                <a:lnTo>
                  <a:pt x="225084" y="365408"/>
                </a:lnTo>
                <a:lnTo>
                  <a:pt x="225084" y="337153"/>
                </a:lnTo>
                <a:close/>
              </a:path>
              <a:path w="225084" h="389964">
                <a:moveTo>
                  <a:pt x="225084" y="48639"/>
                </a:moveTo>
                <a:lnTo>
                  <a:pt x="200527" y="48639"/>
                </a:lnTo>
                <a:lnTo>
                  <a:pt x="200527" y="316787"/>
                </a:lnTo>
                <a:lnTo>
                  <a:pt x="225084" y="316787"/>
                </a:lnTo>
                <a:lnTo>
                  <a:pt x="225084" y="48639"/>
                </a:lnTo>
                <a:close/>
              </a:path>
              <a:path w="225084" h="389964">
                <a:moveTo>
                  <a:pt x="224332" y="18526"/>
                </a:moveTo>
                <a:lnTo>
                  <a:pt x="119482" y="18526"/>
                </a:lnTo>
                <a:lnTo>
                  <a:pt x="121795" y="19000"/>
                </a:lnTo>
                <a:lnTo>
                  <a:pt x="124583" y="21769"/>
                </a:lnTo>
                <a:lnTo>
                  <a:pt x="125039" y="24083"/>
                </a:lnTo>
                <a:lnTo>
                  <a:pt x="124583" y="25941"/>
                </a:lnTo>
                <a:lnTo>
                  <a:pt x="123198" y="27799"/>
                </a:lnTo>
                <a:lnTo>
                  <a:pt x="121795" y="28728"/>
                </a:lnTo>
                <a:lnTo>
                  <a:pt x="119482" y="29183"/>
                </a:lnTo>
                <a:lnTo>
                  <a:pt x="225084" y="29183"/>
                </a:lnTo>
                <a:lnTo>
                  <a:pt x="225040" y="24083"/>
                </a:lnTo>
                <a:lnTo>
                  <a:pt x="224610" y="19456"/>
                </a:lnTo>
                <a:lnTo>
                  <a:pt x="224332" y="18526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968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968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77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45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0526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94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861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77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464" y="902982"/>
            <a:ext cx="304821" cy="304796"/>
          </a:xfrm>
          <a:custGeom>
            <a:avLst/>
            <a:gdLst/>
            <a:ahLst/>
            <a:cxnLst/>
            <a:rect l="l" t="t" r="r" b="b"/>
            <a:pathLst>
              <a:path w="304821" h="304796">
                <a:moveTo>
                  <a:pt x="152120" y="0"/>
                </a:moveTo>
                <a:lnTo>
                  <a:pt x="144446" y="580"/>
                </a:lnTo>
                <a:lnTo>
                  <a:pt x="136796" y="1161"/>
                </a:lnTo>
                <a:lnTo>
                  <a:pt x="129122" y="1767"/>
                </a:lnTo>
                <a:lnTo>
                  <a:pt x="121449" y="3534"/>
                </a:lnTo>
                <a:lnTo>
                  <a:pt x="114380" y="5301"/>
                </a:lnTo>
                <a:lnTo>
                  <a:pt x="107311" y="7068"/>
                </a:lnTo>
                <a:lnTo>
                  <a:pt x="100243" y="9416"/>
                </a:lnTo>
                <a:lnTo>
                  <a:pt x="93150" y="12370"/>
                </a:lnTo>
                <a:lnTo>
                  <a:pt x="86081" y="15323"/>
                </a:lnTo>
                <a:lnTo>
                  <a:pt x="79594" y="18857"/>
                </a:lnTo>
                <a:lnTo>
                  <a:pt x="73106" y="22391"/>
                </a:lnTo>
                <a:lnTo>
                  <a:pt x="34786" y="55410"/>
                </a:lnTo>
                <a:lnTo>
                  <a:pt x="11789" y="93150"/>
                </a:lnTo>
                <a:lnTo>
                  <a:pt x="9440" y="100218"/>
                </a:lnTo>
                <a:lnTo>
                  <a:pt x="7068" y="107287"/>
                </a:lnTo>
                <a:lnTo>
                  <a:pt x="0" y="144446"/>
                </a:lnTo>
                <a:lnTo>
                  <a:pt x="0" y="152676"/>
                </a:lnTo>
                <a:lnTo>
                  <a:pt x="0" y="160350"/>
                </a:lnTo>
                <a:lnTo>
                  <a:pt x="605" y="168024"/>
                </a:lnTo>
                <a:lnTo>
                  <a:pt x="9440" y="205158"/>
                </a:lnTo>
                <a:lnTo>
                  <a:pt x="18276" y="225202"/>
                </a:lnTo>
                <a:lnTo>
                  <a:pt x="21810" y="231689"/>
                </a:lnTo>
                <a:lnTo>
                  <a:pt x="55435" y="270010"/>
                </a:lnTo>
                <a:lnTo>
                  <a:pt x="79594" y="286519"/>
                </a:lnTo>
                <a:lnTo>
                  <a:pt x="86081" y="290054"/>
                </a:lnTo>
                <a:lnTo>
                  <a:pt x="93150" y="293007"/>
                </a:lnTo>
                <a:lnTo>
                  <a:pt x="100243" y="295355"/>
                </a:lnTo>
                <a:lnTo>
                  <a:pt x="107311" y="297727"/>
                </a:lnTo>
                <a:lnTo>
                  <a:pt x="144446" y="304796"/>
                </a:lnTo>
                <a:lnTo>
                  <a:pt x="152120" y="304796"/>
                </a:lnTo>
                <a:lnTo>
                  <a:pt x="160374" y="304796"/>
                </a:lnTo>
                <a:lnTo>
                  <a:pt x="168024" y="304215"/>
                </a:lnTo>
                <a:lnTo>
                  <a:pt x="204577" y="295355"/>
                </a:lnTo>
                <a:lnTo>
                  <a:pt x="211670" y="293007"/>
                </a:lnTo>
                <a:lnTo>
                  <a:pt x="218158" y="290054"/>
                </a:lnTo>
                <a:lnTo>
                  <a:pt x="224621" y="286519"/>
                </a:lnTo>
                <a:lnTo>
                  <a:pt x="231109" y="282985"/>
                </a:lnTo>
                <a:lnTo>
                  <a:pt x="270034" y="249385"/>
                </a:lnTo>
                <a:lnTo>
                  <a:pt x="285939" y="225202"/>
                </a:lnTo>
                <a:lnTo>
                  <a:pt x="289473" y="218714"/>
                </a:lnTo>
                <a:lnTo>
                  <a:pt x="292426" y="211646"/>
                </a:lnTo>
                <a:lnTo>
                  <a:pt x="295380" y="205158"/>
                </a:lnTo>
                <a:lnTo>
                  <a:pt x="297728" y="198089"/>
                </a:lnTo>
                <a:lnTo>
                  <a:pt x="300100" y="190416"/>
                </a:lnTo>
                <a:lnTo>
                  <a:pt x="301286" y="183347"/>
                </a:lnTo>
                <a:lnTo>
                  <a:pt x="303053" y="175673"/>
                </a:lnTo>
                <a:lnTo>
                  <a:pt x="303634" y="168024"/>
                </a:lnTo>
                <a:lnTo>
                  <a:pt x="304215" y="160350"/>
                </a:lnTo>
                <a:lnTo>
                  <a:pt x="304821" y="152676"/>
                </a:lnTo>
                <a:lnTo>
                  <a:pt x="304215" y="144446"/>
                </a:lnTo>
                <a:lnTo>
                  <a:pt x="303634" y="136772"/>
                </a:lnTo>
                <a:lnTo>
                  <a:pt x="303053" y="129098"/>
                </a:lnTo>
                <a:lnTo>
                  <a:pt x="301286" y="122029"/>
                </a:lnTo>
                <a:lnTo>
                  <a:pt x="300100" y="114356"/>
                </a:lnTo>
                <a:lnTo>
                  <a:pt x="297728" y="107287"/>
                </a:lnTo>
                <a:lnTo>
                  <a:pt x="295380" y="100218"/>
                </a:lnTo>
                <a:lnTo>
                  <a:pt x="292426" y="93150"/>
                </a:lnTo>
                <a:lnTo>
                  <a:pt x="289473" y="86662"/>
                </a:lnTo>
                <a:lnTo>
                  <a:pt x="285939" y="80175"/>
                </a:lnTo>
                <a:lnTo>
                  <a:pt x="282404" y="73687"/>
                </a:lnTo>
                <a:lnTo>
                  <a:pt x="249385" y="34761"/>
                </a:lnTo>
                <a:lnTo>
                  <a:pt x="224621" y="18857"/>
                </a:lnTo>
                <a:lnTo>
                  <a:pt x="218158" y="15323"/>
                </a:lnTo>
                <a:lnTo>
                  <a:pt x="182766" y="3534"/>
                </a:lnTo>
                <a:lnTo>
                  <a:pt x="175698" y="1767"/>
                </a:lnTo>
                <a:lnTo>
                  <a:pt x="168024" y="1161"/>
                </a:lnTo>
                <a:lnTo>
                  <a:pt x="160374" y="580"/>
                </a:lnTo>
                <a:lnTo>
                  <a:pt x="152120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4855" y="938349"/>
            <a:ext cx="234038" cy="234062"/>
          </a:xfrm>
          <a:custGeom>
            <a:avLst/>
            <a:gdLst/>
            <a:ahLst/>
            <a:cxnLst/>
            <a:rect l="l" t="t" r="r" b="b"/>
            <a:pathLst>
              <a:path w="234038" h="234062">
                <a:moveTo>
                  <a:pt x="116728" y="0"/>
                </a:moveTo>
                <a:lnTo>
                  <a:pt x="104939" y="580"/>
                </a:lnTo>
                <a:lnTo>
                  <a:pt x="93150" y="2348"/>
                </a:lnTo>
                <a:lnTo>
                  <a:pt x="51876" y="20043"/>
                </a:lnTo>
                <a:lnTo>
                  <a:pt x="20043" y="51876"/>
                </a:lnTo>
                <a:lnTo>
                  <a:pt x="2348" y="93731"/>
                </a:lnTo>
                <a:lnTo>
                  <a:pt x="0" y="117309"/>
                </a:lnTo>
                <a:lnTo>
                  <a:pt x="9416" y="162723"/>
                </a:lnTo>
                <a:lnTo>
                  <a:pt x="34181" y="199857"/>
                </a:lnTo>
                <a:lnTo>
                  <a:pt x="71315" y="224621"/>
                </a:lnTo>
                <a:lnTo>
                  <a:pt x="116728" y="234062"/>
                </a:lnTo>
                <a:lnTo>
                  <a:pt x="162117" y="224621"/>
                </a:lnTo>
                <a:lnTo>
                  <a:pt x="199252" y="199857"/>
                </a:lnTo>
                <a:lnTo>
                  <a:pt x="224621" y="162723"/>
                </a:lnTo>
                <a:lnTo>
                  <a:pt x="234038" y="117309"/>
                </a:lnTo>
                <a:lnTo>
                  <a:pt x="224621" y="71920"/>
                </a:lnTo>
                <a:lnTo>
                  <a:pt x="199252" y="34786"/>
                </a:lnTo>
                <a:lnTo>
                  <a:pt x="162117" y="9440"/>
                </a:lnTo>
                <a:lnTo>
                  <a:pt x="11672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617" y="973717"/>
            <a:ext cx="81967" cy="81942"/>
          </a:xfrm>
          <a:custGeom>
            <a:avLst/>
            <a:gdLst/>
            <a:ahLst/>
            <a:cxnLst/>
            <a:rect l="l" t="t" r="r" b="b"/>
            <a:pathLst>
              <a:path w="81967" h="81942">
                <a:moveTo>
                  <a:pt x="0" y="81942"/>
                </a:moveTo>
                <a:lnTo>
                  <a:pt x="605" y="73107"/>
                </a:lnTo>
                <a:lnTo>
                  <a:pt x="1791" y="65457"/>
                </a:lnTo>
                <a:lnTo>
                  <a:pt x="18881" y="29484"/>
                </a:lnTo>
                <a:lnTo>
                  <a:pt x="50133" y="5906"/>
                </a:lnTo>
                <a:lnTo>
                  <a:pt x="73712" y="0"/>
                </a:lnTo>
                <a:lnTo>
                  <a:pt x="81967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5314" y="1157669"/>
            <a:ext cx="149167" cy="148561"/>
          </a:xfrm>
          <a:custGeom>
            <a:avLst/>
            <a:gdLst/>
            <a:ahLst/>
            <a:cxnLst/>
            <a:rect l="l" t="t" r="r" b="b"/>
            <a:pathLst>
              <a:path w="149167" h="148561">
                <a:moveTo>
                  <a:pt x="0" y="24764"/>
                </a:moveTo>
                <a:lnTo>
                  <a:pt x="120287" y="145027"/>
                </a:lnTo>
                <a:lnTo>
                  <a:pt x="122054" y="146213"/>
                </a:lnTo>
                <a:lnTo>
                  <a:pt x="123821" y="147399"/>
                </a:lnTo>
                <a:lnTo>
                  <a:pt x="126169" y="147980"/>
                </a:lnTo>
                <a:lnTo>
                  <a:pt x="128542" y="148561"/>
                </a:lnTo>
                <a:lnTo>
                  <a:pt x="130890" y="147980"/>
                </a:lnTo>
                <a:lnTo>
                  <a:pt x="132657" y="147399"/>
                </a:lnTo>
                <a:lnTo>
                  <a:pt x="135005" y="146213"/>
                </a:lnTo>
                <a:lnTo>
                  <a:pt x="136796" y="145027"/>
                </a:lnTo>
                <a:lnTo>
                  <a:pt x="145632" y="136191"/>
                </a:lnTo>
                <a:lnTo>
                  <a:pt x="147399" y="134424"/>
                </a:lnTo>
                <a:lnTo>
                  <a:pt x="148586" y="132052"/>
                </a:lnTo>
                <a:lnTo>
                  <a:pt x="149167" y="129703"/>
                </a:lnTo>
                <a:lnTo>
                  <a:pt x="149167" y="127936"/>
                </a:lnTo>
                <a:lnTo>
                  <a:pt x="149167" y="125564"/>
                </a:lnTo>
                <a:lnTo>
                  <a:pt x="148586" y="123216"/>
                </a:lnTo>
                <a:lnTo>
                  <a:pt x="147399" y="121449"/>
                </a:lnTo>
                <a:lnTo>
                  <a:pt x="145632" y="119100"/>
                </a:lnTo>
                <a:lnTo>
                  <a:pt x="25950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0532" y="5023947"/>
            <a:ext cx="68570" cy="119551"/>
          </a:xfrm>
          <a:custGeom>
            <a:avLst/>
            <a:gdLst/>
            <a:ahLst/>
            <a:cxnLst/>
            <a:rect l="l" t="t" r="r" b="b"/>
            <a:pathLst>
              <a:path w="68570" h="119551">
                <a:moveTo>
                  <a:pt x="0" y="0"/>
                </a:moveTo>
                <a:lnTo>
                  <a:pt x="68570" y="119551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0532" y="4576648"/>
            <a:ext cx="1032900" cy="566851"/>
          </a:xfrm>
          <a:custGeom>
            <a:avLst/>
            <a:gdLst/>
            <a:ahLst/>
            <a:cxnLst/>
            <a:rect l="l" t="t" r="r" b="b"/>
            <a:pathLst>
              <a:path w="1032900" h="566851">
                <a:moveTo>
                  <a:pt x="964329" y="566851"/>
                </a:moveTo>
                <a:lnTo>
                  <a:pt x="1032900" y="447300"/>
                </a:lnTo>
                <a:lnTo>
                  <a:pt x="776346" y="0"/>
                </a:lnTo>
                <a:lnTo>
                  <a:pt x="256553" y="0"/>
                </a:lnTo>
                <a:lnTo>
                  <a:pt x="0" y="44730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3679" y="4056449"/>
            <a:ext cx="540000" cy="467400"/>
          </a:xfrm>
          <a:custGeom>
            <a:avLst/>
            <a:gdLst/>
            <a:ahLst/>
            <a:cxnLst/>
            <a:rect l="l" t="t" r="r" b="b"/>
            <a:pathLst>
              <a:path w="540000" h="467400">
                <a:moveTo>
                  <a:pt x="405959" y="0"/>
                </a:moveTo>
                <a:lnTo>
                  <a:pt x="134040" y="0"/>
                </a:lnTo>
                <a:lnTo>
                  <a:pt x="0" y="233700"/>
                </a:lnTo>
                <a:lnTo>
                  <a:pt x="134040" y="467400"/>
                </a:lnTo>
                <a:lnTo>
                  <a:pt x="405959" y="467400"/>
                </a:lnTo>
                <a:lnTo>
                  <a:pt x="540000" y="233700"/>
                </a:lnTo>
                <a:lnTo>
                  <a:pt x="405959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708" y="3629686"/>
            <a:ext cx="1032899" cy="894032"/>
          </a:xfrm>
          <a:custGeom>
            <a:avLst/>
            <a:gdLst/>
            <a:ahLst/>
            <a:cxnLst/>
            <a:rect l="l" t="t" r="r" b="b"/>
            <a:pathLst>
              <a:path w="1032899" h="894032">
                <a:moveTo>
                  <a:pt x="776509" y="0"/>
                </a:moveTo>
                <a:lnTo>
                  <a:pt x="256391" y="0"/>
                </a:lnTo>
                <a:lnTo>
                  <a:pt x="0" y="447015"/>
                </a:lnTo>
                <a:lnTo>
                  <a:pt x="256391" y="894032"/>
                </a:lnTo>
                <a:lnTo>
                  <a:pt x="776509" y="894032"/>
                </a:lnTo>
                <a:lnTo>
                  <a:pt x="1032899" y="447015"/>
                </a:lnTo>
                <a:lnTo>
                  <a:pt x="77650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0384" y="4576661"/>
            <a:ext cx="452100" cy="391200"/>
          </a:xfrm>
          <a:custGeom>
            <a:avLst/>
            <a:gdLst/>
            <a:ahLst/>
            <a:cxnLst/>
            <a:rect l="l" t="t" r="r" b="b"/>
            <a:pathLst>
              <a:path w="452100" h="391200">
                <a:moveTo>
                  <a:pt x="0" y="195600"/>
                </a:moveTo>
                <a:lnTo>
                  <a:pt x="112188" y="391200"/>
                </a:lnTo>
                <a:lnTo>
                  <a:pt x="339911" y="391200"/>
                </a:lnTo>
                <a:lnTo>
                  <a:pt x="452100" y="195600"/>
                </a:lnTo>
                <a:lnTo>
                  <a:pt x="339911" y="0"/>
                </a:lnTo>
                <a:lnTo>
                  <a:pt x="112188" y="0"/>
                </a:lnTo>
                <a:lnTo>
                  <a:pt x="0" y="195600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723" y="4867760"/>
            <a:ext cx="312465" cy="275739"/>
          </a:xfrm>
          <a:custGeom>
            <a:avLst/>
            <a:gdLst/>
            <a:ahLst/>
            <a:cxnLst/>
            <a:rect l="l" t="t" r="r" b="b"/>
            <a:pathLst>
              <a:path w="312465" h="275739">
                <a:moveTo>
                  <a:pt x="66893" y="33676"/>
                </a:moveTo>
                <a:lnTo>
                  <a:pt x="64192" y="33676"/>
                </a:lnTo>
                <a:lnTo>
                  <a:pt x="61048" y="34117"/>
                </a:lnTo>
                <a:lnTo>
                  <a:pt x="33676" y="64210"/>
                </a:lnTo>
                <a:lnTo>
                  <a:pt x="33676" y="66893"/>
                </a:lnTo>
                <a:lnTo>
                  <a:pt x="35459" y="72280"/>
                </a:lnTo>
                <a:lnTo>
                  <a:pt x="37261" y="74982"/>
                </a:lnTo>
                <a:lnTo>
                  <a:pt x="57023" y="100129"/>
                </a:lnTo>
                <a:lnTo>
                  <a:pt x="53879" y="106397"/>
                </a:lnTo>
                <a:lnTo>
                  <a:pt x="51177" y="112684"/>
                </a:lnTo>
                <a:lnTo>
                  <a:pt x="48493" y="119431"/>
                </a:lnTo>
                <a:lnTo>
                  <a:pt x="46691" y="125717"/>
                </a:lnTo>
                <a:lnTo>
                  <a:pt x="14357" y="129302"/>
                </a:lnTo>
                <a:lnTo>
                  <a:pt x="0" y="145460"/>
                </a:lnTo>
                <a:lnTo>
                  <a:pt x="0" y="167023"/>
                </a:lnTo>
                <a:lnTo>
                  <a:pt x="46691" y="186766"/>
                </a:lnTo>
                <a:lnTo>
                  <a:pt x="48493" y="193052"/>
                </a:lnTo>
                <a:lnTo>
                  <a:pt x="51177" y="199780"/>
                </a:lnTo>
                <a:lnTo>
                  <a:pt x="53879" y="206067"/>
                </a:lnTo>
                <a:lnTo>
                  <a:pt x="57023" y="212354"/>
                </a:lnTo>
                <a:lnTo>
                  <a:pt x="37261" y="237501"/>
                </a:lnTo>
                <a:lnTo>
                  <a:pt x="35459" y="240204"/>
                </a:lnTo>
                <a:lnTo>
                  <a:pt x="33676" y="245590"/>
                </a:lnTo>
                <a:lnTo>
                  <a:pt x="33676" y="248273"/>
                </a:lnTo>
                <a:lnTo>
                  <a:pt x="55202" y="275739"/>
                </a:lnTo>
                <a:lnTo>
                  <a:pt x="74964" y="275663"/>
                </a:lnTo>
                <a:lnTo>
                  <a:pt x="100111" y="255461"/>
                </a:lnTo>
                <a:lnTo>
                  <a:pt x="276776" y="255461"/>
                </a:lnTo>
                <a:lnTo>
                  <a:pt x="277448" y="254119"/>
                </a:lnTo>
                <a:lnTo>
                  <a:pt x="278348" y="251417"/>
                </a:lnTo>
                <a:lnTo>
                  <a:pt x="278808" y="248273"/>
                </a:lnTo>
                <a:lnTo>
                  <a:pt x="278808" y="245590"/>
                </a:lnTo>
                <a:lnTo>
                  <a:pt x="277006" y="240204"/>
                </a:lnTo>
                <a:lnTo>
                  <a:pt x="275664" y="237501"/>
                </a:lnTo>
                <a:lnTo>
                  <a:pt x="255461" y="212354"/>
                </a:lnTo>
                <a:lnTo>
                  <a:pt x="258139" y="206968"/>
                </a:lnTo>
                <a:lnTo>
                  <a:pt x="151288" y="206968"/>
                </a:lnTo>
                <a:lnTo>
                  <a:pt x="146361" y="206067"/>
                </a:lnTo>
                <a:lnTo>
                  <a:pt x="141876" y="204725"/>
                </a:lnTo>
                <a:lnTo>
                  <a:pt x="136931" y="203383"/>
                </a:lnTo>
                <a:lnTo>
                  <a:pt x="109100" y="175552"/>
                </a:lnTo>
                <a:lnTo>
                  <a:pt x="107740" y="170607"/>
                </a:lnTo>
                <a:lnTo>
                  <a:pt x="106398" y="166122"/>
                </a:lnTo>
                <a:lnTo>
                  <a:pt x="105497" y="161177"/>
                </a:lnTo>
                <a:lnTo>
                  <a:pt x="105497" y="151306"/>
                </a:lnTo>
                <a:lnTo>
                  <a:pt x="106398" y="146361"/>
                </a:lnTo>
                <a:lnTo>
                  <a:pt x="107740" y="141876"/>
                </a:lnTo>
                <a:lnTo>
                  <a:pt x="109100" y="136931"/>
                </a:lnTo>
                <a:lnTo>
                  <a:pt x="136931" y="109100"/>
                </a:lnTo>
                <a:lnTo>
                  <a:pt x="141876" y="107758"/>
                </a:lnTo>
                <a:lnTo>
                  <a:pt x="146361" y="106397"/>
                </a:lnTo>
                <a:lnTo>
                  <a:pt x="151288" y="105515"/>
                </a:lnTo>
                <a:lnTo>
                  <a:pt x="258147" y="105515"/>
                </a:lnTo>
                <a:lnTo>
                  <a:pt x="255461" y="100129"/>
                </a:lnTo>
                <a:lnTo>
                  <a:pt x="275664" y="74982"/>
                </a:lnTo>
                <a:lnTo>
                  <a:pt x="277006" y="72280"/>
                </a:lnTo>
                <a:lnTo>
                  <a:pt x="278808" y="66893"/>
                </a:lnTo>
                <a:lnTo>
                  <a:pt x="278808" y="64210"/>
                </a:lnTo>
                <a:lnTo>
                  <a:pt x="278348" y="61066"/>
                </a:lnTo>
                <a:lnTo>
                  <a:pt x="277448" y="58364"/>
                </a:lnTo>
                <a:lnTo>
                  <a:pt x="276776" y="57022"/>
                </a:lnTo>
                <a:lnTo>
                  <a:pt x="100111" y="57022"/>
                </a:lnTo>
                <a:lnTo>
                  <a:pt x="74964" y="37261"/>
                </a:lnTo>
                <a:lnTo>
                  <a:pt x="72280" y="35478"/>
                </a:lnTo>
                <a:lnTo>
                  <a:pt x="66893" y="33676"/>
                </a:lnTo>
                <a:close/>
              </a:path>
              <a:path w="312465" h="275739">
                <a:moveTo>
                  <a:pt x="212355" y="255461"/>
                </a:moveTo>
                <a:lnTo>
                  <a:pt x="100111" y="255461"/>
                </a:lnTo>
                <a:lnTo>
                  <a:pt x="106398" y="258604"/>
                </a:lnTo>
                <a:lnTo>
                  <a:pt x="112684" y="261288"/>
                </a:lnTo>
                <a:lnTo>
                  <a:pt x="119413" y="263991"/>
                </a:lnTo>
                <a:lnTo>
                  <a:pt x="125699" y="265792"/>
                </a:lnTo>
                <a:lnTo>
                  <a:pt x="126808" y="275739"/>
                </a:lnTo>
                <a:lnTo>
                  <a:pt x="185657" y="275739"/>
                </a:lnTo>
                <a:lnTo>
                  <a:pt x="186766" y="265792"/>
                </a:lnTo>
                <a:lnTo>
                  <a:pt x="193053" y="263991"/>
                </a:lnTo>
                <a:lnTo>
                  <a:pt x="199781" y="261288"/>
                </a:lnTo>
                <a:lnTo>
                  <a:pt x="206067" y="258604"/>
                </a:lnTo>
                <a:lnTo>
                  <a:pt x="212355" y="255461"/>
                </a:lnTo>
                <a:close/>
              </a:path>
              <a:path w="312465" h="275739">
                <a:moveTo>
                  <a:pt x="276776" y="255461"/>
                </a:moveTo>
                <a:lnTo>
                  <a:pt x="212355" y="255461"/>
                </a:lnTo>
                <a:lnTo>
                  <a:pt x="237502" y="275663"/>
                </a:lnTo>
                <a:lnTo>
                  <a:pt x="257264" y="275739"/>
                </a:lnTo>
                <a:lnTo>
                  <a:pt x="259046" y="274321"/>
                </a:lnTo>
                <a:lnTo>
                  <a:pt x="274304" y="259046"/>
                </a:lnTo>
                <a:lnTo>
                  <a:pt x="276105" y="256803"/>
                </a:lnTo>
                <a:lnTo>
                  <a:pt x="276776" y="255461"/>
                </a:lnTo>
                <a:close/>
              </a:path>
              <a:path w="312465" h="275739">
                <a:moveTo>
                  <a:pt x="258147" y="105515"/>
                </a:moveTo>
                <a:lnTo>
                  <a:pt x="161178" y="105515"/>
                </a:lnTo>
                <a:lnTo>
                  <a:pt x="166104" y="106397"/>
                </a:lnTo>
                <a:lnTo>
                  <a:pt x="170607" y="107758"/>
                </a:lnTo>
                <a:lnTo>
                  <a:pt x="201123" y="132445"/>
                </a:lnTo>
                <a:lnTo>
                  <a:pt x="204726" y="141876"/>
                </a:lnTo>
                <a:lnTo>
                  <a:pt x="206067" y="146361"/>
                </a:lnTo>
                <a:lnTo>
                  <a:pt x="206969" y="151306"/>
                </a:lnTo>
                <a:lnTo>
                  <a:pt x="206969" y="161177"/>
                </a:lnTo>
                <a:lnTo>
                  <a:pt x="206067" y="166122"/>
                </a:lnTo>
                <a:lnTo>
                  <a:pt x="204726" y="170607"/>
                </a:lnTo>
                <a:lnTo>
                  <a:pt x="203366" y="175552"/>
                </a:lnTo>
                <a:lnTo>
                  <a:pt x="175534" y="203383"/>
                </a:lnTo>
                <a:lnTo>
                  <a:pt x="170607" y="204725"/>
                </a:lnTo>
                <a:lnTo>
                  <a:pt x="166104" y="206067"/>
                </a:lnTo>
                <a:lnTo>
                  <a:pt x="161178" y="206968"/>
                </a:lnTo>
                <a:lnTo>
                  <a:pt x="258139" y="206968"/>
                </a:lnTo>
                <a:lnTo>
                  <a:pt x="258587" y="206067"/>
                </a:lnTo>
                <a:lnTo>
                  <a:pt x="261289" y="199780"/>
                </a:lnTo>
                <a:lnTo>
                  <a:pt x="263991" y="193052"/>
                </a:lnTo>
                <a:lnTo>
                  <a:pt x="265774" y="186766"/>
                </a:lnTo>
                <a:lnTo>
                  <a:pt x="298109" y="183181"/>
                </a:lnTo>
                <a:lnTo>
                  <a:pt x="312465" y="167023"/>
                </a:lnTo>
                <a:lnTo>
                  <a:pt x="312465" y="145460"/>
                </a:lnTo>
                <a:lnTo>
                  <a:pt x="265774" y="125717"/>
                </a:lnTo>
                <a:lnTo>
                  <a:pt x="263991" y="119431"/>
                </a:lnTo>
                <a:lnTo>
                  <a:pt x="261289" y="112684"/>
                </a:lnTo>
                <a:lnTo>
                  <a:pt x="258587" y="106397"/>
                </a:lnTo>
                <a:lnTo>
                  <a:pt x="258147" y="105515"/>
                </a:lnTo>
                <a:close/>
              </a:path>
              <a:path w="312465" h="275739">
                <a:moveTo>
                  <a:pt x="167005" y="0"/>
                </a:moveTo>
                <a:lnTo>
                  <a:pt x="145460" y="0"/>
                </a:lnTo>
                <a:lnTo>
                  <a:pt x="142317" y="459"/>
                </a:lnTo>
                <a:lnTo>
                  <a:pt x="125699" y="46691"/>
                </a:lnTo>
                <a:lnTo>
                  <a:pt x="119413" y="48493"/>
                </a:lnTo>
                <a:lnTo>
                  <a:pt x="112684" y="51176"/>
                </a:lnTo>
                <a:lnTo>
                  <a:pt x="106398" y="53879"/>
                </a:lnTo>
                <a:lnTo>
                  <a:pt x="100111" y="57022"/>
                </a:lnTo>
                <a:lnTo>
                  <a:pt x="212355" y="57022"/>
                </a:lnTo>
                <a:lnTo>
                  <a:pt x="206067" y="53879"/>
                </a:lnTo>
                <a:lnTo>
                  <a:pt x="199781" y="51176"/>
                </a:lnTo>
                <a:lnTo>
                  <a:pt x="193053" y="48493"/>
                </a:lnTo>
                <a:lnTo>
                  <a:pt x="186766" y="46691"/>
                </a:lnTo>
                <a:lnTo>
                  <a:pt x="183163" y="14375"/>
                </a:lnTo>
                <a:lnTo>
                  <a:pt x="170148" y="459"/>
                </a:lnTo>
                <a:lnTo>
                  <a:pt x="167005" y="0"/>
                </a:lnTo>
                <a:close/>
              </a:path>
              <a:path w="312465" h="275739">
                <a:moveTo>
                  <a:pt x="248274" y="33676"/>
                </a:moveTo>
                <a:lnTo>
                  <a:pt x="245572" y="33676"/>
                </a:lnTo>
                <a:lnTo>
                  <a:pt x="240186" y="35478"/>
                </a:lnTo>
                <a:lnTo>
                  <a:pt x="237502" y="37261"/>
                </a:lnTo>
                <a:lnTo>
                  <a:pt x="212355" y="57022"/>
                </a:lnTo>
                <a:lnTo>
                  <a:pt x="276776" y="57022"/>
                </a:lnTo>
                <a:lnTo>
                  <a:pt x="248274" y="33676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7125" y="4056439"/>
            <a:ext cx="171404" cy="189585"/>
          </a:xfrm>
          <a:custGeom>
            <a:avLst/>
            <a:gdLst/>
            <a:ahLst/>
            <a:cxnLst/>
            <a:rect l="l" t="t" r="r" b="b"/>
            <a:pathLst>
              <a:path w="171404" h="189585">
                <a:moveTo>
                  <a:pt x="123369" y="0"/>
                </a:moveTo>
                <a:lnTo>
                  <a:pt x="87005" y="17544"/>
                </a:lnTo>
                <a:lnTo>
                  <a:pt x="77275" y="38305"/>
                </a:lnTo>
                <a:lnTo>
                  <a:pt x="76610" y="42850"/>
                </a:lnTo>
                <a:lnTo>
                  <a:pt x="75972" y="48060"/>
                </a:lnTo>
                <a:lnTo>
                  <a:pt x="76610" y="55185"/>
                </a:lnTo>
                <a:lnTo>
                  <a:pt x="78577" y="62335"/>
                </a:lnTo>
                <a:lnTo>
                  <a:pt x="81156" y="68821"/>
                </a:lnTo>
                <a:lnTo>
                  <a:pt x="84399" y="74670"/>
                </a:lnTo>
                <a:lnTo>
                  <a:pt x="0" y="174008"/>
                </a:lnTo>
                <a:lnTo>
                  <a:pt x="9756" y="181132"/>
                </a:lnTo>
                <a:lnTo>
                  <a:pt x="18846" y="189585"/>
                </a:lnTo>
                <a:lnTo>
                  <a:pt x="103247" y="90885"/>
                </a:lnTo>
                <a:lnTo>
                  <a:pt x="143528" y="90885"/>
                </a:lnTo>
                <a:lnTo>
                  <a:pt x="146098" y="89609"/>
                </a:lnTo>
                <a:lnTo>
                  <a:pt x="170101" y="57125"/>
                </a:lnTo>
                <a:lnTo>
                  <a:pt x="171404" y="48060"/>
                </a:lnTo>
                <a:lnTo>
                  <a:pt x="170766" y="42850"/>
                </a:lnTo>
                <a:lnTo>
                  <a:pt x="149978" y="8453"/>
                </a:lnTo>
                <a:lnTo>
                  <a:pt x="146098" y="5848"/>
                </a:lnTo>
                <a:lnTo>
                  <a:pt x="142190" y="3907"/>
                </a:lnTo>
                <a:lnTo>
                  <a:pt x="133098" y="1302"/>
                </a:lnTo>
                <a:lnTo>
                  <a:pt x="128553" y="664"/>
                </a:lnTo>
                <a:lnTo>
                  <a:pt x="123369" y="0"/>
                </a:lnTo>
                <a:close/>
              </a:path>
              <a:path w="171404" h="189585">
                <a:moveTo>
                  <a:pt x="143528" y="90885"/>
                </a:moveTo>
                <a:lnTo>
                  <a:pt x="103247" y="90885"/>
                </a:lnTo>
                <a:lnTo>
                  <a:pt x="107792" y="92852"/>
                </a:lnTo>
                <a:lnTo>
                  <a:pt x="112975" y="94155"/>
                </a:lnTo>
                <a:lnTo>
                  <a:pt x="123369" y="95430"/>
                </a:lnTo>
                <a:lnTo>
                  <a:pt x="128553" y="94792"/>
                </a:lnTo>
                <a:lnTo>
                  <a:pt x="137643" y="93490"/>
                </a:lnTo>
                <a:lnTo>
                  <a:pt x="142190" y="91549"/>
                </a:lnTo>
                <a:lnTo>
                  <a:pt x="143528" y="90885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40" y="4084351"/>
            <a:ext cx="136340" cy="157767"/>
          </a:xfrm>
          <a:custGeom>
            <a:avLst/>
            <a:gdLst/>
            <a:ahLst/>
            <a:cxnLst/>
            <a:rect l="l" t="t" r="r" b="b"/>
            <a:pathLst>
              <a:path w="136340" h="157767">
                <a:moveTo>
                  <a:pt x="97006" y="91550"/>
                </a:moveTo>
                <a:lnTo>
                  <a:pt x="65577" y="91550"/>
                </a:lnTo>
                <a:lnTo>
                  <a:pt x="116856" y="157767"/>
                </a:lnTo>
                <a:lnTo>
                  <a:pt x="125947" y="149978"/>
                </a:lnTo>
                <a:lnTo>
                  <a:pt x="136340" y="142854"/>
                </a:lnTo>
                <a:lnTo>
                  <a:pt x="97006" y="91550"/>
                </a:lnTo>
                <a:close/>
              </a:path>
              <a:path w="136340" h="157767">
                <a:moveTo>
                  <a:pt x="51302" y="0"/>
                </a:moveTo>
                <a:lnTo>
                  <a:pt x="41548" y="0"/>
                </a:lnTo>
                <a:lnTo>
                  <a:pt x="37002" y="664"/>
                </a:lnTo>
                <a:lnTo>
                  <a:pt x="32456" y="1967"/>
                </a:lnTo>
                <a:lnTo>
                  <a:pt x="28575" y="3907"/>
                </a:lnTo>
                <a:lnTo>
                  <a:pt x="24029" y="5848"/>
                </a:lnTo>
                <a:lnTo>
                  <a:pt x="664" y="38970"/>
                </a:lnTo>
                <a:lnTo>
                  <a:pt x="0" y="43515"/>
                </a:lnTo>
                <a:lnTo>
                  <a:pt x="0" y="53244"/>
                </a:lnTo>
                <a:lnTo>
                  <a:pt x="664" y="57790"/>
                </a:lnTo>
                <a:lnTo>
                  <a:pt x="1965" y="62336"/>
                </a:lnTo>
                <a:lnTo>
                  <a:pt x="3906" y="66243"/>
                </a:lnTo>
                <a:lnTo>
                  <a:pt x="5847" y="70789"/>
                </a:lnTo>
                <a:lnTo>
                  <a:pt x="8453" y="74032"/>
                </a:lnTo>
                <a:lnTo>
                  <a:pt x="11031" y="77913"/>
                </a:lnTo>
                <a:lnTo>
                  <a:pt x="17543" y="84399"/>
                </a:lnTo>
                <a:lnTo>
                  <a:pt x="45455" y="94793"/>
                </a:lnTo>
                <a:lnTo>
                  <a:pt x="52605" y="94793"/>
                </a:lnTo>
                <a:lnTo>
                  <a:pt x="59091" y="93490"/>
                </a:lnTo>
                <a:lnTo>
                  <a:pt x="65577" y="91550"/>
                </a:lnTo>
                <a:lnTo>
                  <a:pt x="97006" y="91550"/>
                </a:lnTo>
                <a:lnTo>
                  <a:pt x="85063" y="75972"/>
                </a:lnTo>
                <a:lnTo>
                  <a:pt x="88306" y="71427"/>
                </a:lnTo>
                <a:lnTo>
                  <a:pt x="90885" y="66881"/>
                </a:lnTo>
                <a:lnTo>
                  <a:pt x="92852" y="61698"/>
                </a:lnTo>
                <a:lnTo>
                  <a:pt x="94153" y="55849"/>
                </a:lnTo>
                <a:lnTo>
                  <a:pt x="94792" y="51304"/>
                </a:lnTo>
                <a:lnTo>
                  <a:pt x="94792" y="41575"/>
                </a:lnTo>
                <a:lnTo>
                  <a:pt x="73366" y="7815"/>
                </a:lnTo>
                <a:lnTo>
                  <a:pt x="69485" y="5210"/>
                </a:lnTo>
                <a:lnTo>
                  <a:pt x="64940" y="3269"/>
                </a:lnTo>
                <a:lnTo>
                  <a:pt x="55849" y="664"/>
                </a:lnTo>
                <a:lnTo>
                  <a:pt x="5130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2008" y="4356396"/>
            <a:ext cx="191527" cy="116191"/>
          </a:xfrm>
          <a:custGeom>
            <a:avLst/>
            <a:gdLst/>
            <a:ahLst/>
            <a:cxnLst/>
            <a:rect l="l" t="t" r="r" b="b"/>
            <a:pathLst>
              <a:path w="191527" h="116191">
                <a:moveTo>
                  <a:pt x="49336" y="20760"/>
                </a:moveTo>
                <a:lnTo>
                  <a:pt x="44791" y="21425"/>
                </a:lnTo>
                <a:lnTo>
                  <a:pt x="40246" y="21425"/>
                </a:lnTo>
                <a:lnTo>
                  <a:pt x="31154" y="24003"/>
                </a:lnTo>
                <a:lnTo>
                  <a:pt x="27273" y="25970"/>
                </a:lnTo>
                <a:lnTo>
                  <a:pt x="23365" y="27911"/>
                </a:lnTo>
                <a:lnTo>
                  <a:pt x="19484" y="30516"/>
                </a:lnTo>
                <a:lnTo>
                  <a:pt x="664" y="62309"/>
                </a:lnTo>
                <a:lnTo>
                  <a:pt x="0" y="66854"/>
                </a:lnTo>
                <a:lnTo>
                  <a:pt x="0" y="71400"/>
                </a:lnTo>
                <a:lnTo>
                  <a:pt x="664" y="75946"/>
                </a:lnTo>
                <a:lnTo>
                  <a:pt x="3242" y="85037"/>
                </a:lnTo>
                <a:lnTo>
                  <a:pt x="5182" y="88944"/>
                </a:lnTo>
                <a:lnTo>
                  <a:pt x="7150" y="93490"/>
                </a:lnTo>
                <a:lnTo>
                  <a:pt x="9729" y="96733"/>
                </a:lnTo>
                <a:lnTo>
                  <a:pt x="12334" y="100614"/>
                </a:lnTo>
                <a:lnTo>
                  <a:pt x="16242" y="103857"/>
                </a:lnTo>
                <a:lnTo>
                  <a:pt x="46093" y="116191"/>
                </a:lnTo>
                <a:lnTo>
                  <a:pt x="50639" y="116191"/>
                </a:lnTo>
                <a:lnTo>
                  <a:pt x="86339" y="96733"/>
                </a:lnTo>
                <a:lnTo>
                  <a:pt x="95431" y="70097"/>
                </a:lnTo>
                <a:lnTo>
                  <a:pt x="94792" y="62309"/>
                </a:lnTo>
                <a:lnTo>
                  <a:pt x="150273" y="39607"/>
                </a:lnTo>
                <a:lnTo>
                  <a:pt x="85702" y="39607"/>
                </a:lnTo>
                <a:lnTo>
                  <a:pt x="75972" y="29851"/>
                </a:lnTo>
                <a:lnTo>
                  <a:pt x="71427" y="27246"/>
                </a:lnTo>
                <a:lnTo>
                  <a:pt x="67519" y="25306"/>
                </a:lnTo>
                <a:lnTo>
                  <a:pt x="62974" y="23365"/>
                </a:lnTo>
                <a:lnTo>
                  <a:pt x="58427" y="22063"/>
                </a:lnTo>
                <a:lnTo>
                  <a:pt x="49336" y="20760"/>
                </a:lnTo>
                <a:close/>
              </a:path>
              <a:path w="191527" h="116191">
                <a:moveTo>
                  <a:pt x="181797" y="0"/>
                </a:moveTo>
                <a:lnTo>
                  <a:pt x="85702" y="39607"/>
                </a:lnTo>
                <a:lnTo>
                  <a:pt x="150273" y="39607"/>
                </a:lnTo>
                <a:lnTo>
                  <a:pt x="191527" y="22727"/>
                </a:lnTo>
                <a:lnTo>
                  <a:pt x="185679" y="11669"/>
                </a:lnTo>
                <a:lnTo>
                  <a:pt x="18179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386" y="4436888"/>
            <a:ext cx="94794" cy="170101"/>
          </a:xfrm>
          <a:custGeom>
            <a:avLst/>
            <a:gdLst/>
            <a:ahLst/>
            <a:cxnLst/>
            <a:rect l="l" t="t" r="r" b="b"/>
            <a:pathLst>
              <a:path w="94794" h="170101">
                <a:moveTo>
                  <a:pt x="39608" y="0"/>
                </a:moveTo>
                <a:lnTo>
                  <a:pt x="37002" y="75972"/>
                </a:lnTo>
                <a:lnTo>
                  <a:pt x="31819" y="77275"/>
                </a:lnTo>
                <a:lnTo>
                  <a:pt x="21426" y="82458"/>
                </a:lnTo>
                <a:lnTo>
                  <a:pt x="16879" y="85701"/>
                </a:lnTo>
                <a:lnTo>
                  <a:pt x="12973" y="88944"/>
                </a:lnTo>
                <a:lnTo>
                  <a:pt x="10393" y="92852"/>
                </a:lnTo>
                <a:lnTo>
                  <a:pt x="7124" y="96733"/>
                </a:lnTo>
                <a:lnTo>
                  <a:pt x="3243" y="104522"/>
                </a:lnTo>
                <a:lnTo>
                  <a:pt x="638" y="113613"/>
                </a:lnTo>
                <a:lnTo>
                  <a:pt x="89" y="117520"/>
                </a:lnTo>
                <a:lnTo>
                  <a:pt x="0" y="127250"/>
                </a:lnTo>
                <a:lnTo>
                  <a:pt x="638" y="131795"/>
                </a:lnTo>
                <a:lnTo>
                  <a:pt x="25307" y="164252"/>
                </a:lnTo>
                <a:lnTo>
                  <a:pt x="29852" y="166193"/>
                </a:lnTo>
                <a:lnTo>
                  <a:pt x="33760" y="168160"/>
                </a:lnTo>
                <a:lnTo>
                  <a:pt x="47396" y="170101"/>
                </a:lnTo>
                <a:lnTo>
                  <a:pt x="56488" y="168798"/>
                </a:lnTo>
                <a:lnTo>
                  <a:pt x="65578" y="166193"/>
                </a:lnTo>
                <a:lnTo>
                  <a:pt x="94128" y="131157"/>
                </a:lnTo>
                <a:lnTo>
                  <a:pt x="94794" y="117520"/>
                </a:lnTo>
                <a:lnTo>
                  <a:pt x="94128" y="112975"/>
                </a:lnTo>
                <a:lnTo>
                  <a:pt x="67519" y="79215"/>
                </a:lnTo>
                <a:lnTo>
                  <a:pt x="61671" y="77275"/>
                </a:lnTo>
                <a:lnTo>
                  <a:pt x="64255" y="1302"/>
                </a:lnTo>
                <a:lnTo>
                  <a:pt x="56488" y="1302"/>
                </a:lnTo>
                <a:lnTo>
                  <a:pt x="39608" y="0"/>
                </a:lnTo>
                <a:close/>
              </a:path>
              <a:path w="94794" h="170101">
                <a:moveTo>
                  <a:pt x="64277" y="664"/>
                </a:moveTo>
                <a:lnTo>
                  <a:pt x="56488" y="1302"/>
                </a:lnTo>
                <a:lnTo>
                  <a:pt x="64255" y="1302"/>
                </a:lnTo>
                <a:lnTo>
                  <a:pt x="64277" y="664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882" y="4306394"/>
            <a:ext cx="172041" cy="95431"/>
          </a:xfrm>
          <a:custGeom>
            <a:avLst/>
            <a:gdLst/>
            <a:ahLst/>
            <a:cxnLst/>
            <a:rect l="l" t="t" r="r" b="b"/>
            <a:pathLst>
              <a:path w="172041" h="95431">
                <a:moveTo>
                  <a:pt x="2606" y="20123"/>
                </a:moveTo>
                <a:lnTo>
                  <a:pt x="1940" y="32457"/>
                </a:lnTo>
                <a:lnTo>
                  <a:pt x="0" y="44153"/>
                </a:lnTo>
                <a:lnTo>
                  <a:pt x="77249" y="53882"/>
                </a:lnTo>
                <a:lnTo>
                  <a:pt x="77913" y="59093"/>
                </a:lnTo>
                <a:lnTo>
                  <a:pt x="79853" y="64276"/>
                </a:lnTo>
                <a:lnTo>
                  <a:pt x="81794" y="68184"/>
                </a:lnTo>
                <a:lnTo>
                  <a:pt x="83761" y="72729"/>
                </a:lnTo>
                <a:lnTo>
                  <a:pt x="122040" y="95431"/>
                </a:lnTo>
                <a:lnTo>
                  <a:pt x="126585" y="95431"/>
                </a:lnTo>
                <a:lnTo>
                  <a:pt x="135677" y="94128"/>
                </a:lnTo>
                <a:lnTo>
                  <a:pt x="140223" y="92188"/>
                </a:lnTo>
                <a:lnTo>
                  <a:pt x="144768" y="90885"/>
                </a:lnTo>
                <a:lnTo>
                  <a:pt x="149313" y="88307"/>
                </a:lnTo>
                <a:lnTo>
                  <a:pt x="153221" y="85702"/>
                </a:lnTo>
                <a:lnTo>
                  <a:pt x="162951" y="75973"/>
                </a:lnTo>
                <a:lnTo>
                  <a:pt x="164891" y="72065"/>
                </a:lnTo>
                <a:lnTo>
                  <a:pt x="167496" y="68184"/>
                </a:lnTo>
                <a:lnTo>
                  <a:pt x="170101" y="59093"/>
                </a:lnTo>
                <a:lnTo>
                  <a:pt x="171404" y="55185"/>
                </a:lnTo>
                <a:lnTo>
                  <a:pt x="172041" y="50001"/>
                </a:lnTo>
                <a:lnTo>
                  <a:pt x="172041" y="45456"/>
                </a:lnTo>
                <a:lnTo>
                  <a:pt x="171404" y="40910"/>
                </a:lnTo>
                <a:lnTo>
                  <a:pt x="170740" y="36365"/>
                </a:lnTo>
                <a:lnTo>
                  <a:pt x="167971" y="29878"/>
                </a:lnTo>
                <a:lnTo>
                  <a:pt x="80492" y="29878"/>
                </a:lnTo>
                <a:lnTo>
                  <a:pt x="2606" y="20123"/>
                </a:lnTo>
                <a:close/>
              </a:path>
              <a:path w="172041" h="95431">
                <a:moveTo>
                  <a:pt x="122040" y="0"/>
                </a:moveTo>
                <a:lnTo>
                  <a:pt x="87642" y="17544"/>
                </a:lnTo>
                <a:lnTo>
                  <a:pt x="80492" y="29878"/>
                </a:lnTo>
                <a:lnTo>
                  <a:pt x="167971" y="29878"/>
                </a:lnTo>
                <a:lnTo>
                  <a:pt x="164891" y="22728"/>
                </a:lnTo>
                <a:lnTo>
                  <a:pt x="162313" y="18820"/>
                </a:lnTo>
                <a:lnTo>
                  <a:pt x="152557" y="9091"/>
                </a:lnTo>
                <a:lnTo>
                  <a:pt x="148676" y="7150"/>
                </a:lnTo>
                <a:lnTo>
                  <a:pt x="144768" y="4545"/>
                </a:lnTo>
                <a:lnTo>
                  <a:pt x="131131" y="664"/>
                </a:lnTo>
                <a:lnTo>
                  <a:pt x="126585" y="664"/>
                </a:lnTo>
                <a:lnTo>
                  <a:pt x="1220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2232" y="4223298"/>
            <a:ext cx="201256" cy="201920"/>
          </a:xfrm>
          <a:custGeom>
            <a:avLst/>
            <a:gdLst/>
            <a:ahLst/>
            <a:cxnLst/>
            <a:rect l="l" t="t" r="r" b="b"/>
            <a:pathLst>
              <a:path w="201256" h="201920">
                <a:moveTo>
                  <a:pt x="100642" y="0"/>
                </a:moveTo>
                <a:lnTo>
                  <a:pt x="61672" y="7788"/>
                </a:lnTo>
                <a:lnTo>
                  <a:pt x="29852" y="29852"/>
                </a:lnTo>
                <a:lnTo>
                  <a:pt x="7788" y="61671"/>
                </a:lnTo>
                <a:lnTo>
                  <a:pt x="0" y="100641"/>
                </a:lnTo>
                <a:lnTo>
                  <a:pt x="638" y="111008"/>
                </a:lnTo>
                <a:lnTo>
                  <a:pt x="12335" y="148675"/>
                </a:lnTo>
                <a:lnTo>
                  <a:pt x="37003" y="178527"/>
                </a:lnTo>
                <a:lnTo>
                  <a:pt x="70763" y="197374"/>
                </a:lnTo>
                <a:lnTo>
                  <a:pt x="100642" y="201920"/>
                </a:lnTo>
                <a:lnTo>
                  <a:pt x="111009" y="201255"/>
                </a:lnTo>
                <a:lnTo>
                  <a:pt x="148676" y="189586"/>
                </a:lnTo>
                <a:lnTo>
                  <a:pt x="178528" y="164891"/>
                </a:lnTo>
                <a:lnTo>
                  <a:pt x="197375" y="131131"/>
                </a:lnTo>
                <a:lnTo>
                  <a:pt x="201256" y="111008"/>
                </a:lnTo>
                <a:lnTo>
                  <a:pt x="201256" y="90885"/>
                </a:lnTo>
                <a:lnTo>
                  <a:pt x="189586" y="52580"/>
                </a:lnTo>
                <a:lnTo>
                  <a:pt x="164891" y="23365"/>
                </a:lnTo>
                <a:lnTo>
                  <a:pt x="130493" y="4545"/>
                </a:lnTo>
                <a:lnTo>
                  <a:pt x="1006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230" y="3904790"/>
            <a:ext cx="377791" cy="343684"/>
          </a:xfrm>
          <a:custGeom>
            <a:avLst/>
            <a:gdLst/>
            <a:ahLst/>
            <a:cxnLst/>
            <a:rect l="l" t="t" r="r" b="b"/>
            <a:pathLst>
              <a:path w="377791" h="343684">
                <a:moveTo>
                  <a:pt x="198564" y="0"/>
                </a:moveTo>
                <a:lnTo>
                  <a:pt x="179227" y="0"/>
                </a:lnTo>
                <a:lnTo>
                  <a:pt x="169558" y="582"/>
                </a:lnTo>
                <a:lnTo>
                  <a:pt x="106959" y="15376"/>
                </a:lnTo>
                <a:lnTo>
                  <a:pt x="98991" y="19360"/>
                </a:lnTo>
                <a:lnTo>
                  <a:pt x="91023" y="22761"/>
                </a:lnTo>
                <a:lnTo>
                  <a:pt x="55191" y="46664"/>
                </a:lnTo>
                <a:lnTo>
                  <a:pt x="27305" y="76835"/>
                </a:lnTo>
                <a:lnTo>
                  <a:pt x="5684" y="120075"/>
                </a:lnTo>
                <a:lnTo>
                  <a:pt x="0" y="151923"/>
                </a:lnTo>
                <a:lnTo>
                  <a:pt x="0" y="169000"/>
                </a:lnTo>
                <a:lnTo>
                  <a:pt x="1118" y="178109"/>
                </a:lnTo>
                <a:lnTo>
                  <a:pt x="2259" y="186636"/>
                </a:lnTo>
                <a:lnTo>
                  <a:pt x="4542" y="194604"/>
                </a:lnTo>
                <a:lnTo>
                  <a:pt x="6826" y="203131"/>
                </a:lnTo>
                <a:lnTo>
                  <a:pt x="25604" y="241269"/>
                </a:lnTo>
                <a:lnTo>
                  <a:pt x="31288" y="248654"/>
                </a:lnTo>
                <a:lnTo>
                  <a:pt x="36413" y="255480"/>
                </a:lnTo>
                <a:lnTo>
                  <a:pt x="48924" y="268014"/>
                </a:lnTo>
                <a:lnTo>
                  <a:pt x="55750" y="274258"/>
                </a:lnTo>
                <a:lnTo>
                  <a:pt x="62576" y="279966"/>
                </a:lnTo>
                <a:lnTo>
                  <a:pt x="58033" y="288493"/>
                </a:lnTo>
                <a:lnTo>
                  <a:pt x="31847" y="323206"/>
                </a:lnTo>
                <a:lnTo>
                  <a:pt x="6243" y="339701"/>
                </a:lnTo>
                <a:lnTo>
                  <a:pt x="0" y="342543"/>
                </a:lnTo>
                <a:lnTo>
                  <a:pt x="2842" y="342543"/>
                </a:lnTo>
                <a:lnTo>
                  <a:pt x="11369" y="343684"/>
                </a:lnTo>
                <a:lnTo>
                  <a:pt x="31847" y="343684"/>
                </a:lnTo>
                <a:lnTo>
                  <a:pt x="77370" y="333434"/>
                </a:lnTo>
                <a:lnTo>
                  <a:pt x="116067" y="308412"/>
                </a:lnTo>
                <a:lnTo>
                  <a:pt x="262307" y="308412"/>
                </a:lnTo>
                <a:lnTo>
                  <a:pt x="302121" y="289052"/>
                </a:lnTo>
                <a:lnTo>
                  <a:pt x="322600" y="273699"/>
                </a:lnTo>
                <a:lnTo>
                  <a:pt x="328867" y="268573"/>
                </a:lnTo>
                <a:lnTo>
                  <a:pt x="334552" y="262306"/>
                </a:lnTo>
                <a:lnTo>
                  <a:pt x="340259" y="256622"/>
                </a:lnTo>
                <a:lnTo>
                  <a:pt x="345362" y="250378"/>
                </a:lnTo>
                <a:lnTo>
                  <a:pt x="366422" y="215665"/>
                </a:lnTo>
                <a:lnTo>
                  <a:pt x="376674" y="176967"/>
                </a:lnTo>
                <a:lnTo>
                  <a:pt x="377791" y="151923"/>
                </a:lnTo>
                <a:lnTo>
                  <a:pt x="376674" y="143955"/>
                </a:lnTo>
                <a:lnTo>
                  <a:pt x="366422" y="105281"/>
                </a:lnTo>
                <a:lnTo>
                  <a:pt x="340259" y="64301"/>
                </a:lnTo>
                <a:lnTo>
                  <a:pt x="308947" y="36414"/>
                </a:lnTo>
                <a:lnTo>
                  <a:pt x="278801" y="19360"/>
                </a:lnTo>
                <a:lnTo>
                  <a:pt x="270833" y="15376"/>
                </a:lnTo>
                <a:lnTo>
                  <a:pt x="245229" y="6826"/>
                </a:lnTo>
                <a:lnTo>
                  <a:pt x="236120" y="4566"/>
                </a:lnTo>
                <a:lnTo>
                  <a:pt x="227011" y="2865"/>
                </a:lnTo>
                <a:lnTo>
                  <a:pt x="208233" y="582"/>
                </a:lnTo>
                <a:lnTo>
                  <a:pt x="198564" y="0"/>
                </a:lnTo>
                <a:close/>
              </a:path>
              <a:path w="377791" h="343684">
                <a:moveTo>
                  <a:pt x="262307" y="308412"/>
                </a:moveTo>
                <a:lnTo>
                  <a:pt x="116067" y="308412"/>
                </a:lnTo>
                <a:lnTo>
                  <a:pt x="133145" y="314097"/>
                </a:lnTo>
                <a:lnTo>
                  <a:pt x="160450" y="319222"/>
                </a:lnTo>
                <a:lnTo>
                  <a:pt x="169558" y="320364"/>
                </a:lnTo>
                <a:lnTo>
                  <a:pt x="179227" y="320923"/>
                </a:lnTo>
                <a:lnTo>
                  <a:pt x="198564" y="320923"/>
                </a:lnTo>
                <a:lnTo>
                  <a:pt x="245229" y="313537"/>
                </a:lnTo>
                <a:lnTo>
                  <a:pt x="262307" y="308412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86807" y="2064200"/>
            <a:ext cx="6323965" cy="1272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800" spc="-25" dirty="0">
                <a:solidFill>
                  <a:srgbClr val="19BBD5"/>
                </a:solidFill>
                <a:latin typeface="Calibri"/>
                <a:cs typeface="Calibri"/>
              </a:rPr>
              <a:t>re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si</a:t>
            </a: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s 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ma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má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as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23"/>
              </a:spcBef>
            </a:pPr>
            <a:endParaRPr sz="800" dirty="0"/>
          </a:p>
          <a:p>
            <a:pPr marL="632460">
              <a:lnSpc>
                <a:spcPct val="100000"/>
              </a:lnSpc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 l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engua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940" y="4473539"/>
            <a:ext cx="2705735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31775">
              <a:lnSpc>
                <a:spcPct val="1071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óg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uper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erre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59204" y="670412"/>
            <a:ext cx="6649037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¿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Có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mo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 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lang="es-MX" sz="4000" spc="-10" dirty="0">
                <a:solidFill>
                  <a:srgbClr val="19BBD5"/>
                </a:solidFill>
                <a:latin typeface="Calibri"/>
                <a:cs typeface="Calibri"/>
              </a:rPr>
              <a:t>esta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00301" y="1625649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0" y="4864608"/>
            <a:ext cx="331367" cy="1221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10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283464" cy="121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24230" y="1414024"/>
            <a:ext cx="6313398" cy="2461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¿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Có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s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una fó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mu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ód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go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pro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ón?</a:t>
            </a:r>
            <a:endParaRPr sz="4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425" y="738632"/>
            <a:ext cx="273812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r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6150" y="3516049"/>
            <a:ext cx="6397383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8524" y="1767839"/>
            <a:ext cx="4191000" cy="1432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EFEFEF"/>
                </a:solidFill>
                <a:latin typeface="Calibri"/>
                <a:cs typeface="Calibri"/>
              </a:rPr>
              <a:t>VF</a:t>
            </a:r>
            <a:r>
              <a:rPr sz="4800" b="1" spc="-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alibri"/>
                <a:cs typeface="Calibri"/>
              </a:rPr>
              <a:t>= VP</a:t>
            </a:r>
            <a:r>
              <a:rPr sz="4800" b="1" spc="-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EFEFEF"/>
                </a:solidFill>
                <a:latin typeface="Calibri"/>
                <a:cs typeface="Calibri"/>
              </a:rPr>
              <a:t>(</a:t>
            </a:r>
            <a:r>
              <a:rPr sz="4800" b="1" spc="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25" dirty="0">
                <a:solidFill>
                  <a:srgbClr val="EFEFEF"/>
                </a:solidFill>
                <a:latin typeface="Calibri"/>
                <a:cs typeface="Calibri"/>
              </a:rPr>
              <a:t>1</a:t>
            </a:r>
            <a:r>
              <a:rPr sz="4800" b="1" spc="10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alibri"/>
                <a:cs typeface="Calibri"/>
              </a:rPr>
              <a:t>+</a:t>
            </a:r>
            <a:r>
              <a:rPr sz="4800" b="1" spc="-10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omic Sans MS"/>
                <a:cs typeface="Comic Sans MS"/>
              </a:rPr>
              <a:t>i</a:t>
            </a:r>
            <a:r>
              <a:rPr sz="4800" b="1" spc="-994" dirty="0">
                <a:solidFill>
                  <a:srgbClr val="EFEFEF"/>
                </a:solidFill>
                <a:latin typeface="Comic Sans MS"/>
                <a:cs typeface="Comic Sans MS"/>
              </a:rPr>
              <a:t> </a:t>
            </a:r>
            <a:r>
              <a:rPr sz="4800" b="1" spc="-15" dirty="0">
                <a:solidFill>
                  <a:srgbClr val="EFEFEF"/>
                </a:solidFill>
                <a:latin typeface="Calibri"/>
                <a:cs typeface="Calibri"/>
              </a:rPr>
              <a:t>)</a:t>
            </a:r>
            <a:r>
              <a:rPr sz="4800" b="1" spc="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37" baseline="24305" dirty="0">
                <a:solidFill>
                  <a:srgbClr val="EFEFEF"/>
                </a:solidFill>
                <a:latin typeface="Calibri"/>
                <a:cs typeface="Calibri"/>
              </a:rPr>
              <a:t>N</a:t>
            </a:r>
            <a:endParaRPr sz="4800" baseline="24305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36"/>
              </a:spcBef>
            </a:pPr>
            <a:endParaRPr sz="500"/>
          </a:p>
          <a:p>
            <a:pPr marL="95250">
              <a:lnSpc>
                <a:spcPct val="100000"/>
              </a:lnSpc>
            </a:pP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i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lí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220720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spc="-40" dirty="0">
                <a:solidFill>
                  <a:srgbClr val="C6DAEC"/>
                </a:solidFill>
                <a:latin typeface="Calibri"/>
                <a:cs typeface="Calibri"/>
              </a:rPr>
              <a:t>5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-35" dirty="0">
                <a:solidFill>
                  <a:srgbClr val="FFFF00"/>
                </a:solidFill>
                <a:latin typeface="Calibri"/>
                <a:cs typeface="Calibri"/>
              </a:rPr>
              <a:t>5 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811424" y="2876550"/>
            <a:ext cx="5521149" cy="756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4</a:t>
            </a:r>
            <a:r>
              <a:rPr sz="4800" spc="-35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yz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4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x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y * z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11425" y="708151"/>
            <a:ext cx="606933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11425" y="1776370"/>
            <a:ext cx="555117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30" dirty="0">
                <a:solidFill>
                  <a:srgbClr val="C6DAEC"/>
                </a:solidFill>
                <a:latin typeface="Calibri"/>
                <a:cs typeface="Calibri"/>
              </a:rPr>
              <a:t>V</a:t>
            </a:r>
            <a:r>
              <a:rPr sz="4800" spc="-35" dirty="0">
                <a:solidFill>
                  <a:srgbClr val="C6DAEC"/>
                </a:solidFill>
                <a:latin typeface="Calibri"/>
                <a:cs typeface="Calibri"/>
              </a:rPr>
              <a:t>P</a:t>
            </a:r>
            <a:r>
              <a:rPr sz="4800" spc="-10" dirty="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+ i)</a:t>
            </a:r>
            <a:r>
              <a:rPr sz="4800" spc="-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00"/>
                </a:solidFill>
                <a:latin typeface="Calibri"/>
                <a:cs typeface="Calibri"/>
              </a:rPr>
              <a:t>VP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sz="4800" spc="-10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1</a:t>
            </a:r>
            <a:r>
              <a:rPr sz="4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+ i)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70893" y="2633432"/>
            <a:ext cx="613854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-3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)(x - 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) →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 2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- 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2)</a:t>
            </a:r>
            <a:endParaRPr sz="4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443" y="1047750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9BBD5"/>
                </a:solidFill>
                <a:latin typeface="Calibri"/>
                <a:cs typeface="Calibri"/>
              </a:rPr>
              <a:t>D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v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ne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125" y="2286000"/>
            <a:ext cx="10344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125" y="3011423"/>
            <a:ext cx="9328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- </a:t>
            </a:r>
            <a:r>
              <a:rPr sz="4200" spc="-2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3574" y="2630423"/>
            <a:ext cx="36379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+</a:t>
            </a:r>
            <a:r>
              <a:rPr sz="42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-30" dirty="0">
                <a:solidFill>
                  <a:srgbClr val="FFFF00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) / (x</a:t>
            </a:r>
            <a:r>
              <a:rPr sz="42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- 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2)</a:t>
            </a:r>
            <a:endParaRPr sz="4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5750" y="2987450"/>
            <a:ext cx="1605900" cy="1"/>
          </a:xfrm>
          <a:custGeom>
            <a:avLst/>
            <a:gdLst/>
            <a:ahLst/>
            <a:cxnLst/>
            <a:rect l="l" t="t" r="r" b="b"/>
            <a:pathLst>
              <a:path w="1605900" h="1">
                <a:moveTo>
                  <a:pt x="0" y="0"/>
                </a:moveTo>
                <a:lnTo>
                  <a:pt x="1605900" y="1"/>
                </a:lnTo>
              </a:path>
            </a:pathLst>
          </a:custGeom>
          <a:ln w="7620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62200" y="692150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(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po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ne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)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471545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772795" algn="l"/>
              </a:tabLst>
            </a:pPr>
            <a:r>
              <a:rPr sz="60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6000" spc="-37" baseline="25000" dirty="0">
                <a:solidFill>
                  <a:srgbClr val="C6DAEC"/>
                </a:solidFill>
                <a:latin typeface="Calibri"/>
                <a:cs typeface="Calibri"/>
              </a:rPr>
              <a:t>5	</a:t>
            </a:r>
            <a:r>
              <a:rPr sz="6000" spc="-25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**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-35" dirty="0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741310" y="2763012"/>
            <a:ext cx="5521149" cy="756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+ </a:t>
            </a: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i</a:t>
            </a:r>
            <a:r>
              <a:rPr sz="4800" spc="-15" dirty="0">
                <a:solidFill>
                  <a:srgbClr val="C6DAEC"/>
                </a:solidFill>
                <a:latin typeface="Calibri"/>
                <a:cs typeface="Calibri"/>
              </a:rPr>
              <a:t>)</a:t>
            </a:r>
            <a:r>
              <a:rPr sz="4800" spc="-37" baseline="24305" dirty="0">
                <a:solidFill>
                  <a:srgbClr val="C6DAEC"/>
                </a:solidFill>
                <a:latin typeface="Calibri"/>
                <a:cs typeface="Calibri"/>
              </a:rPr>
              <a:t>N</a:t>
            </a:r>
            <a:r>
              <a:rPr sz="4800" spc="540" baseline="2430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1 +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i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*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41300" y="674804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Ra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í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á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619" y="1914916"/>
            <a:ext cx="5608955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spc="-45" dirty="0">
                <a:solidFill>
                  <a:srgbClr val="C6DAEC"/>
                </a:solidFill>
                <a:latin typeface="Cambria Math"/>
                <a:cs typeface="Cambria Math"/>
              </a:rPr>
              <a:t>∛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sz="60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= 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sz="6000" spc="-44" baseline="25000" dirty="0">
                <a:solidFill>
                  <a:srgbClr val="C6DAEC"/>
                </a:solidFill>
                <a:latin typeface="Calibri"/>
                <a:cs typeface="Calibri"/>
              </a:rPr>
              <a:t>⅓</a:t>
            </a:r>
            <a:r>
              <a:rPr sz="6000" spc="-15" baseline="2500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-3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**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(⅓)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250" y="3257550"/>
            <a:ext cx="473075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993140" algn="l"/>
                <a:tab pos="2109470" algn="l"/>
              </a:tabLst>
            </a:pP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√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x	=</a:t>
            </a: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 x</a:t>
            </a:r>
            <a:r>
              <a:rPr sz="4800" spc="0" baseline="24305" dirty="0">
                <a:solidFill>
                  <a:srgbClr val="C6DAEC"/>
                </a:solidFill>
                <a:latin typeface="Calibri"/>
                <a:cs typeface="Calibri"/>
              </a:rPr>
              <a:t>½	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*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0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5517" y="3462516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F6AC56C-4C61-4BBF-98F8-B790CFA2D736}"/>
              </a:ext>
            </a:extLst>
          </p:cNvPr>
          <p:cNvSpPr/>
          <p:nvPr/>
        </p:nvSpPr>
        <p:spPr>
          <a:xfrm>
            <a:off x="2209800" y="1933373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49844" y="783649"/>
            <a:ext cx="6649037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Las ecuaciones de segundo grado </a:t>
            </a:r>
            <a:r>
              <a:rPr lang="es-MX" sz="3600" b="1" spc="-5" dirty="0" err="1">
                <a:solidFill>
                  <a:srgbClr val="FFFF00"/>
                </a:solidFill>
                <a:latin typeface="Calibri"/>
                <a:cs typeface="Calibri"/>
              </a:rPr>
              <a:t>ax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s-MX" sz="3600" b="1" spc="-5" baseline="30000" dirty="0">
                <a:solidFill>
                  <a:srgbClr val="FFFF00"/>
                </a:solidFill>
                <a:latin typeface="Calibri"/>
                <a:cs typeface="Calibri"/>
              </a:rPr>
              <a:t>2 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+ </a:t>
            </a:r>
            <a:r>
              <a:rPr lang="es-MX" sz="3600" b="1" spc="-5" dirty="0" err="1">
                <a:solidFill>
                  <a:srgbClr val="FFFF00"/>
                </a:solidFill>
                <a:latin typeface="Calibri"/>
                <a:cs typeface="Calibri"/>
              </a:rPr>
              <a:t>bx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 + c = 0 </a:t>
            </a: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se resuelven con la</a:t>
            </a:r>
            <a:r>
              <a:rPr sz="3600" spc="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3600" spc="-20" dirty="0" err="1">
                <a:solidFill>
                  <a:srgbClr val="19BBD5"/>
                </a:solidFill>
                <a:latin typeface="Calibri"/>
                <a:cs typeface="Calibri"/>
              </a:rPr>
              <a:t>gu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3600" spc="-25" dirty="0" err="1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3600" spc="0" dirty="0" err="1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3600" spc="-20" dirty="0" err="1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36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3600" spc="0" dirty="0" err="1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3600" spc="-35" dirty="0" err="1">
                <a:solidFill>
                  <a:srgbClr val="19BBD5"/>
                </a:solidFill>
                <a:latin typeface="Calibri"/>
                <a:cs typeface="Calibri"/>
              </a:rPr>
              <a:t>mu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: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48551" y="2724447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428698" cy="189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47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200</Words>
  <Application>Microsoft Office PowerPoint</Application>
  <PresentationFormat>Presentación en pantalla (16:9)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Comic Sans MS</vt:lpstr>
      <vt:lpstr>Office Theme</vt:lpstr>
      <vt:lpstr>Presentación de PowerPoint</vt:lpstr>
      <vt:lpstr>Presentación de PowerPoint</vt:lpstr>
      <vt:lpstr>Presentación de PowerPoint</vt:lpstr>
      <vt:lpstr>Multiplicación implícita</vt:lpstr>
      <vt:lpstr>Presentación de PowerPoint</vt:lpstr>
      <vt:lpstr>Divisiones sin paréntesis</vt:lpstr>
      <vt:lpstr>Potencias (exponentes)</vt:lpstr>
      <vt:lpstr>Raíces matemáticas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12</cp:revision>
  <dcterms:created xsi:type="dcterms:W3CDTF">2019-11-11T11:59:01Z</dcterms:created>
  <dcterms:modified xsi:type="dcterms:W3CDTF">2022-09-22T04:25:27Z</dcterms:modified>
</cp:coreProperties>
</file>