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53326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5442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99009"/>
              </p:ext>
            </p:extLst>
          </p:nvPr>
        </p:nvGraphicFramePr>
        <p:xfrm>
          <a:off x="572780" y="1028300"/>
          <a:ext cx="7998440" cy="5501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168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93761"/>
              </p:ext>
            </p:extLst>
          </p:nvPr>
        </p:nvGraphicFramePr>
        <p:xfrm>
          <a:off x="767636" y="1052737"/>
          <a:ext cx="7836812" cy="396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424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3535786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el N es negativo, toma desde el ultimo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al ultimo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y regresa el número de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cuantosCaracteres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46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1303</Words>
  <Application>Microsoft Office PowerPoint</Application>
  <PresentationFormat>Presentación en pantalla (4:3)</PresentationFormat>
  <Paragraphs>247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cuantosCaracteres</vt:lpstr>
      <vt:lpstr>Presentación de PowerPoint</vt:lpstr>
      <vt:lpstr>Función: cuantasRepeticiones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62</cp:revision>
  <dcterms:created xsi:type="dcterms:W3CDTF">2013-07-08T20:17:54Z</dcterms:created>
  <dcterms:modified xsi:type="dcterms:W3CDTF">2020-07-30T09:43:40Z</dcterms:modified>
</cp:coreProperties>
</file>