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313" r:id="rId11"/>
    <p:sldId id="302" r:id="rId12"/>
    <p:sldId id="316" r:id="rId13"/>
    <p:sldId id="407" r:id="rId14"/>
    <p:sldId id="408" r:id="rId15"/>
    <p:sldId id="409" r:id="rId16"/>
    <p:sldId id="411" r:id="rId17"/>
    <p:sldId id="412" r:id="rId18"/>
    <p:sldId id="413" r:id="rId19"/>
    <p:sldId id="414" r:id="rId20"/>
    <p:sldId id="415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46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30/07/2020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32433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63" y="1495870"/>
            <a:ext cx="786687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000" b="1" dirty="0" err="1">
                <a:solidFill>
                  <a:srgbClr val="0070C0"/>
                </a:solidFill>
              </a:rPr>
              <a:t>min_value</a:t>
            </a:r>
            <a:r>
              <a:rPr lang="es-ES" sz="2000" b="1" dirty="0">
                <a:solidFill>
                  <a:srgbClr val="0070C0"/>
                </a:solidFill>
              </a:rPr>
              <a:t> , </a:t>
            </a:r>
            <a:r>
              <a:rPr lang="es-ES" sz="2000" b="1" dirty="0" err="1">
                <a:solidFill>
                  <a:srgbClr val="0070C0"/>
                </a:solidFill>
              </a:rPr>
              <a:t>min_value</a:t>
            </a:r>
            <a:r>
              <a:rPr lang="es-ES" sz="2000" b="1" dirty="0">
                <a:solidFill>
                  <a:srgbClr val="0070C0"/>
                </a:solidFill>
              </a:rPr>
              <a:t> + 1 , ..., </a:t>
            </a:r>
            <a:r>
              <a:rPr lang="es-ES" sz="2000" b="1" dirty="0" err="1">
                <a:solidFill>
                  <a:srgbClr val="0070C0"/>
                </a:solidFill>
              </a:rPr>
              <a:t>max_value</a:t>
            </a:r>
            <a:r>
              <a:rPr lang="es-ES" sz="2000" b="1" dirty="0">
                <a:solidFill>
                  <a:srgbClr val="0070C0"/>
                </a:solidFill>
              </a:rPr>
              <a:t> – 1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9" y="-840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619672" y="4653136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el procedimiento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5F0205-D753-4ECD-8EE9-DD7CB0E3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08" y="2529965"/>
            <a:ext cx="5397044" cy="1872208"/>
          </a:xfrm>
          <a:prstGeom prst="rect">
            <a:avLst/>
          </a:prstGeom>
        </p:spPr>
      </p:pic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32433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63" y="1615565"/>
            <a:ext cx="7552937" cy="260552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Hay una forma reducida de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, en cuyo caso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se establece implícitamente en cero.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</a:p>
          <a:p>
            <a:pPr marL="400050" lvl="1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0 , 1 , ... ,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– 1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9" y="-840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2073174" y="4491612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rgbClr val="0070C0"/>
                </a:solidFill>
              </a:rPr>
              <a:t>for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el procedimiento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43B7529-C58D-4655-A4F0-A35D777E86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7770" y="2445545"/>
            <a:ext cx="4745688" cy="19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32433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63" y="1495870"/>
            <a:ext cx="786687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para decrementar en cierto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000" b="1" dirty="0" err="1">
                <a:solidFill>
                  <a:srgbClr val="0070C0"/>
                </a:solidFill>
              </a:rPr>
              <a:t>max_value</a:t>
            </a:r>
            <a:r>
              <a:rPr lang="es-ES" sz="2000" b="1" dirty="0">
                <a:solidFill>
                  <a:srgbClr val="0070C0"/>
                </a:solidFill>
              </a:rPr>
              <a:t> , </a:t>
            </a:r>
            <a:r>
              <a:rPr lang="es-ES" sz="2000" b="1" dirty="0" err="1">
                <a:solidFill>
                  <a:srgbClr val="0070C0"/>
                </a:solidFill>
              </a:rPr>
              <a:t>max_value</a:t>
            </a:r>
            <a:r>
              <a:rPr lang="es-ES" sz="2000" b="1" dirty="0">
                <a:solidFill>
                  <a:srgbClr val="0070C0"/>
                </a:solidFill>
              </a:rPr>
              <a:t> - </a:t>
            </a:r>
            <a:r>
              <a:rPr lang="es-ES" sz="2000" b="1" dirty="0" err="1">
                <a:solidFill>
                  <a:srgbClr val="0070C0"/>
                </a:solidFill>
              </a:rPr>
              <a:t>num</a:t>
            </a:r>
            <a:r>
              <a:rPr lang="es-ES" sz="2000" b="1" dirty="0">
                <a:solidFill>
                  <a:srgbClr val="0070C0"/>
                </a:solidFill>
              </a:rPr>
              <a:t>, ...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9" y="-840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475656" y="4653136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el procedimiento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A34B6F-0940-43A2-8FCB-04D60DD52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9745" y="2572192"/>
            <a:ext cx="5621541" cy="193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32433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63" y="1495870"/>
            <a:ext cx="786687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para incrementar en cierto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000" b="1" dirty="0" err="1">
                <a:solidFill>
                  <a:srgbClr val="0070C0"/>
                </a:solidFill>
              </a:rPr>
              <a:t>min_value</a:t>
            </a:r>
            <a:r>
              <a:rPr lang="es-ES" sz="2000" b="1" dirty="0">
                <a:solidFill>
                  <a:srgbClr val="0070C0"/>
                </a:solidFill>
              </a:rPr>
              <a:t> , </a:t>
            </a:r>
            <a:r>
              <a:rPr lang="es-ES" sz="2000" b="1" dirty="0" err="1">
                <a:solidFill>
                  <a:srgbClr val="0070C0"/>
                </a:solidFill>
              </a:rPr>
              <a:t>min_value</a:t>
            </a:r>
            <a:r>
              <a:rPr lang="es-ES" sz="2000" b="1" dirty="0">
                <a:solidFill>
                  <a:srgbClr val="0070C0"/>
                </a:solidFill>
              </a:rPr>
              <a:t> + </a:t>
            </a:r>
            <a:r>
              <a:rPr lang="es-ES" sz="2000" b="1" dirty="0" err="1">
                <a:solidFill>
                  <a:srgbClr val="0070C0"/>
                </a:solidFill>
              </a:rPr>
              <a:t>num</a:t>
            </a:r>
            <a:r>
              <a:rPr lang="es-ES" sz="2000" b="1" dirty="0">
                <a:solidFill>
                  <a:srgbClr val="0070C0"/>
                </a:solidFill>
              </a:rPr>
              <a:t>, ...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9" y="-840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475656" y="4653136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13275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el procedimiento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83854" y="1204975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59730" y="2191900"/>
            <a:ext cx="5882840" cy="3397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el procedimiento </a:t>
            </a:r>
            <a:r>
              <a:rPr lang="es-MX" sz="24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dibujaLinea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formada por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* * 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while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2680004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continua: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48" y="3880911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D0EB40-AF35-489C-9FA4-2E259E60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84784"/>
            <a:ext cx="6724650" cy="42005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436432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8D6016-FB31-4039-99D2-027F96AA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451198"/>
            <a:ext cx="6600825" cy="4210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4894311"/>
            <a:ext cx="2100420" cy="15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681</Words>
  <Application>Microsoft Office PowerPoint</Application>
  <PresentationFormat>Presentación en pantalla (4:3)</PresentationFormat>
  <Paragraphs>105</Paragraphs>
  <Slides>22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TC1028  Pensamiento Computacional para Ingeniería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Presentación de PowerPoint</vt:lpstr>
      <vt:lpstr>Presentación de PowerPoint</vt:lpstr>
      <vt:lpstr>Estructura del for</vt:lpstr>
      <vt:lpstr>Presentación de PowerPoint</vt:lpstr>
      <vt:lpstr>Presentación de PowerPoint</vt:lpstr>
      <vt:lpstr>Estructura del for</vt:lpstr>
      <vt:lpstr>Presentación de PowerPoint</vt:lpstr>
      <vt:lpstr>Presentación de PowerPoint</vt:lpstr>
      <vt:lpstr>Estructura del for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65</cp:revision>
  <dcterms:created xsi:type="dcterms:W3CDTF">2013-06-25T15:25:55Z</dcterms:created>
  <dcterms:modified xsi:type="dcterms:W3CDTF">2020-07-30T09:44:04Z</dcterms:modified>
</cp:coreProperties>
</file>