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9" r:id="rId3"/>
    <p:sldId id="260" r:id="rId4"/>
    <p:sldId id="287" r:id="rId5"/>
    <p:sldId id="264" r:id="rId6"/>
    <p:sldId id="282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29/01/2020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40" y="234888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Algoritmos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2323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6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909</TotalTime>
  <Words>192</Words>
  <Application>Microsoft Office PowerPoint</Application>
  <PresentationFormat>Presentación en pantalla (4:3)</PresentationFormat>
  <Paragraphs>36</Paragraphs>
  <Slides>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Dom Casual</vt:lpstr>
      <vt:lpstr>Tema de Office</vt:lpstr>
      <vt:lpstr>TC1028  Pensamiento Computacional para Ingeniería</vt:lpstr>
      <vt:lpstr>Algoritmos</vt:lpstr>
      <vt:lpstr>Algoritmos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49</cp:revision>
  <dcterms:created xsi:type="dcterms:W3CDTF">2013-06-11T22:32:36Z</dcterms:created>
  <dcterms:modified xsi:type="dcterms:W3CDTF">2020-01-29T16:10:35Z</dcterms:modified>
</cp:coreProperties>
</file>