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59" d="100"/>
          <a:sy n="59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9C2D96-3A4B-43A0-8937-022388D3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515225" cy="44767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1840" y="307692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57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383085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699690" y="1713133"/>
            <a:ext cx="8064896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todas las funciones vistas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funcionamiento.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][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1695</Words>
  <Application>Microsoft Office PowerPoint</Application>
  <PresentationFormat>Presentación en pantalla (4:3)</PresentationFormat>
  <Paragraphs>288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36</cp:revision>
  <dcterms:created xsi:type="dcterms:W3CDTF">2013-07-08T21:43:56Z</dcterms:created>
  <dcterms:modified xsi:type="dcterms:W3CDTF">2020-07-30T10:01:55Z</dcterms:modified>
</cp:coreProperties>
</file>