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99" r:id="rId19"/>
    <p:sldId id="311" r:id="rId20"/>
    <p:sldId id="300" r:id="rId21"/>
    <p:sldId id="273" r:id="rId22"/>
    <p:sldId id="298" r:id="rId23"/>
    <p:sldId id="274" r:id="rId24"/>
    <p:sldId id="301" r:id="rId25"/>
    <p:sldId id="313" r:id="rId26"/>
    <p:sldId id="302" r:id="rId27"/>
    <p:sldId id="282" r:id="rId2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3657" autoAdjust="0"/>
  </p:normalViewPr>
  <p:slideViewPr>
    <p:cSldViewPr>
      <p:cViewPr varScale="1">
        <p:scale>
          <a:sx n="59" d="100"/>
          <a:sy n="59" d="100"/>
        </p:scale>
        <p:origin x="139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09135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7838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30/07/2020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3394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(“Agregar contenido al archivo")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</a:t>
            </a: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luego\n")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file.writelines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open("prueba.txt", "r+")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725144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open("prueba.txt", "r+")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file.write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open("prueba.txt", "r+")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file.writelines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open("prueba.txt", "r+")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leerCaracteres</a:t>
            </a:r>
            <a:r>
              <a:rPr lang="es-ES_tradnl" sz="2200" b="1" dirty="0">
                <a:solidFill>
                  <a:srgbClr val="FF0000"/>
                </a:solidFill>
              </a:rPr>
              <a:t>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187624" y="1102861"/>
            <a:ext cx="6408712" cy="5431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Pedir el nombre del archivo</a:t>
            </a:r>
          </a:p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5" y="-40139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899592" y="1193428"/>
            <a:ext cx="7957392" cy="542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open(nombre, "r")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continua = True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o break - Salir del ciclo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=‘’) 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leerCaracteres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129" y="1193428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15616" y="1515526"/>
            <a:ext cx="70866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000" b="1" dirty="0" err="1">
                <a:solidFill>
                  <a:srgbClr val="FF0000"/>
                </a:solidFill>
              </a:rPr>
              <a:t>escribirCadena</a:t>
            </a:r>
            <a:r>
              <a:rPr lang="es-ES_tradnl" sz="2000" b="1" dirty="0">
                <a:solidFill>
                  <a:srgbClr val="FF0000"/>
                </a:solidFill>
              </a:rPr>
              <a:t>(nombre, cadena)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 que recibe el nombre del archivo de texto y una cadena de caracteres. La función deberá escribir la cadena en un archivo de texto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</a:rPr>
              <a:t>caracter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 por </a:t>
            </a:r>
            <a:r>
              <a:rPr lang="es-ES_tradnl" sz="2000" dirty="0" err="1">
                <a:solidFill>
                  <a:schemeClr val="bg2">
                    <a:lumMod val="25000"/>
                  </a:schemeClr>
                </a:solidFill>
              </a:rPr>
              <a:t>caracter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85148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A1A9217-25CC-4163-A59C-4F09C78EA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704" y="3757556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14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853949"/>
            <a:ext cx="6151131" cy="408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nombre, 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i=0 hasta la longitud(cadena)-1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escribir cadena[i] en el archivo de texto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el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del archivo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una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</a:p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nombre, 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60648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cadena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8880922C-6D74-4904-A4EC-7D1BA5F6C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293096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57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863328" y="1792755"/>
            <a:ext cx="7741120" cy="4084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cadena):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open(nombre, "w")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(0,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(cadena)):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file.write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(cadena[i])</a:t>
            </a:r>
          </a:p>
          <a:p>
            <a:pPr>
              <a:lnSpc>
                <a:spcPts val="3500"/>
              </a:lnSpc>
            </a:pP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</a:pPr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 =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pPr>
              <a:lnSpc>
                <a:spcPts val="3500"/>
              </a:lnSpc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una frase: "))</a:t>
            </a:r>
          </a:p>
          <a:p>
            <a:pPr>
              <a:lnSpc>
                <a:spcPts val="35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escribirCadena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cadena)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260648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cadena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8880922C-6D74-4904-A4EC-7D1BA5F6C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865" y="2185586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20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028700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escribe5frase</a:t>
            </a:r>
            <a:r>
              <a:rPr lang="es-ES_tradnl" sz="2400" dirty="0">
                <a:solidFill>
                  <a:srgbClr val="FF0000"/>
                </a:solidFill>
              </a:rPr>
              <a:t>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</a:t>
            </a: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403648" y="1340768"/>
            <a:ext cx="6822367" cy="4976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escribe5frases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lectura y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i = 1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mientras i &lt;= 5: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i = i + 1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Pedir el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del archivo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escribir5frases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3277" y="1700808"/>
            <a:ext cx="8424936" cy="4351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escribe5frases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open(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1</a:t>
            </a: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i&lt;=5:</a:t>
            </a: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file.write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(frase+"\n")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= i+1</a:t>
            </a: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file.close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= str(input(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Introduce el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del </a:t>
            </a: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archivo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: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</a:pPr>
            <a:r>
              <a:rPr lang="en-U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escribe5frases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  <a:endParaRPr lang="es-ES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14847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539552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800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691680" y="1124744"/>
            <a:ext cx="6231837" cy="540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cuentaCaracteres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-1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Pedir el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archivo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cuentaCaracteres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 (res)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1124744"/>
            <a:ext cx="7920880" cy="54470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000" b="1" dirty="0" err="1">
                <a:solidFill>
                  <a:srgbClr val="0070C0"/>
                </a:solidFill>
                <a:latin typeface="Arial" panose="020B0604020202020204" pitchFamily="34" charset="0"/>
                <a:cs typeface="Arial" pitchFamily="34" charset="0"/>
              </a:rPr>
              <a:t>cuentaCaracteres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>
              <a:lnSpc>
                <a:spcPts val="28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file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=open(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>
              <a:lnSpc>
                <a:spcPts val="28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True: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+ 1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,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-1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break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8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nombre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pPr>
              <a:lnSpc>
                <a:spcPts val="28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cuentaCaracteres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2800"/>
              </a:lnSpc>
            </a:pP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",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"caracteres")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</a:rPr>
              <a:t>close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file.readlines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4371</TotalTime>
  <Words>1497</Words>
  <Application>Microsoft Office PowerPoint</Application>
  <PresentationFormat>Presentación en pantalla (4:3)</PresentationFormat>
  <Paragraphs>203</Paragraphs>
  <Slides>27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1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94</cp:revision>
  <dcterms:created xsi:type="dcterms:W3CDTF">2013-07-09T14:45:06Z</dcterms:created>
  <dcterms:modified xsi:type="dcterms:W3CDTF">2020-07-30T10:04:22Z</dcterms:modified>
</cp:coreProperties>
</file>