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4" r:id="rId3"/>
    <p:sldId id="2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296" r:id="rId19"/>
    <p:sldId id="297" r:id="rId20"/>
    <p:sldId id="275" r:id="rId21"/>
    <p:sldId id="287" r:id="rId22"/>
    <p:sldId id="280" r:id="rId23"/>
    <p:sldId id="298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4660"/>
  </p:normalViewPr>
  <p:slideViewPr>
    <p:cSldViewPr>
      <p:cViewPr varScale="1">
        <p:scale>
          <a:sx n="60" d="100"/>
          <a:sy n="60" d="100"/>
        </p:scale>
        <p:origin x="117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244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Phyton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 err="1">
                  <a:solidFill>
                    <a:schemeClr val="bg1"/>
                  </a:solidFill>
                </a:rPr>
                <a:t>def</a:t>
              </a:r>
              <a:r>
                <a:rPr lang="es-ES_tradnl" sz="2400" b="1" dirty="0">
                  <a:solidFill>
                    <a:schemeClr val="bg1"/>
                  </a:solidFill>
                </a:rPr>
                <a:t>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</a:t>
              </a:r>
              <a:r>
                <a:rPr lang="es-ES_tradnl" sz="2400" b="1" dirty="0" err="1">
                  <a:solidFill>
                    <a:schemeClr val="bg1"/>
                  </a:solidFill>
                </a:rPr>
                <a:t>return</a:t>
              </a:r>
              <a:r>
                <a:rPr lang="es-ES_tradnl" sz="2400" b="1" dirty="0">
                  <a:solidFill>
                    <a:schemeClr val="bg1"/>
                  </a:solidFill>
                </a:rPr>
                <a:t>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valor*valor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B56D64C1-26C4-4D85-8BC7-52195BDF5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56099" y="1916832"/>
            <a:ext cx="3240608" cy="1040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280" y="2029510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cs typeface="Arial" pitchFamily="34" charset="0"/>
              </a:rPr>
              <a:t>def</a:t>
            </a:r>
            <a:r>
              <a:rPr lang="es-ES_tradnl" sz="2400" b="1" dirty="0"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 (x)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718449" y="234765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554815" y="2140255"/>
            <a:ext cx="412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30443" y="2555612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427984" y="3761124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cuadrado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943797" y="3183837"/>
            <a:ext cx="6669176" cy="139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un numero: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,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elevado al cuadrado es: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, resultado)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02" y="4860598"/>
            <a:ext cx="1728192" cy="1603861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449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7041DC-EE7B-4310-8005-6B44550B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6" y="1700808"/>
            <a:ext cx="8280865" cy="27668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11E001-B8E2-445A-BF43-625BB10C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01" y="4306180"/>
            <a:ext cx="4857750" cy="1114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50045"/>
            <a:ext cx="3171261" cy="2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400" y="1912495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6" y="4700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ES_tradnl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todosPositivos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08" y="4345919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7576" y="1452541"/>
            <a:ext cx="5544616" cy="46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(res == 1):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("Los 3 valores son positivos")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("No todos son positivos")</a:t>
            </a: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endParaRPr lang="es-MX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8640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ES_tradnl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main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46473"/>
            <a:ext cx="2020688" cy="18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AA98E56-665C-4400-BB87-6047F9A3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811527"/>
            <a:ext cx="3590925" cy="128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88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 err="1"/>
                  <a:t>def</a:t>
                </a:r>
                <a:r>
                  <a:rPr lang="es-ES_tradnl" sz="2400" b="1" dirty="0"/>
                  <a:t>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 err="1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948</Words>
  <Application>Microsoft Office PowerPoint</Application>
  <PresentationFormat>Presentación en pantalla (4:3)</PresentationFormat>
  <Paragraphs>117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Dom Casual</vt:lpstr>
      <vt:lpstr>Times New Roman</vt:lpstr>
      <vt:lpstr>Tema de Office</vt:lpstr>
      <vt:lpstr>TC1028  Pensamiento Computacional para Ingeniería</vt:lpstr>
      <vt:lpstr>¿Qué es una función?</vt:lpstr>
      <vt:lpstr>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63</cp:revision>
  <dcterms:created xsi:type="dcterms:W3CDTF">2013-06-24T20:15:42Z</dcterms:created>
  <dcterms:modified xsi:type="dcterms:W3CDTF">2020-07-24T23:08:42Z</dcterms:modified>
</cp:coreProperties>
</file>