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73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46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580870" y="60612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58" y="4610998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1246037"/>
            <a:ext cx="7416824" cy="46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15617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41277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35859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424" y="1692811"/>
            <a:ext cx="6768033" cy="2808312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("f1(%d) = %d"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50292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480940" y="1340768"/>
            <a:ext cx="6912768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/>
              <a:t>x = 8</a:t>
            </a:r>
            <a:br>
              <a:rPr lang="es-MX" sz="1800" b="1" dirty="0"/>
            </a:br>
            <a:r>
              <a:rPr lang="es-MX" sz="1800" b="1" dirty="0"/>
              <a:t>y = 3</a:t>
            </a:r>
            <a:br>
              <a:rPr lang="es-MX" sz="1800" b="1" dirty="0"/>
            </a:br>
            <a:r>
              <a:rPr lang="es-MX" sz="1800" b="1" dirty="0" err="1"/>
              <a:t>while</a:t>
            </a:r>
            <a:r>
              <a:rPr lang="es-MX" sz="1800" b="1" dirty="0"/>
              <a:t> y &lt;= 16 :</a:t>
            </a:r>
            <a:br>
              <a:rPr lang="es-MX" sz="1800" b="1" dirty="0"/>
            </a:br>
            <a:r>
              <a:rPr lang="es-MX" sz="1800" b="1" dirty="0"/>
              <a:t>      x = x+ 1</a:t>
            </a:r>
            <a:br>
              <a:rPr lang="es-MX" sz="1800" b="1" dirty="0"/>
            </a:br>
            <a:r>
              <a:rPr lang="es-MX" sz="1800" b="1" dirty="0"/>
              <a:t>      y = y+ 2</a:t>
            </a:r>
          </a:p>
          <a:p>
            <a:pPr>
              <a:lnSpc>
                <a:spcPct val="150000"/>
              </a:lnSpc>
            </a:pPr>
            <a:r>
              <a:rPr lang="es-MX" sz="1800" b="1" dirty="0" err="1"/>
              <a:t>print</a:t>
            </a:r>
            <a:r>
              <a:rPr lang="es-MX" sz="1800" b="1" dirty="0"/>
              <a:t>(x)</a:t>
            </a:r>
            <a:br>
              <a:rPr lang="es-MX" sz="1800" b="1" dirty="0"/>
            </a:br>
            <a:r>
              <a:rPr lang="es-MX" sz="1800" b="1" dirty="0" err="1"/>
              <a:t>print</a:t>
            </a:r>
            <a:r>
              <a:rPr lang="es-MX" sz="1800" b="1" dirty="0"/>
              <a:t>(y)</a:t>
            </a:r>
          </a:p>
          <a:p>
            <a:pPr>
              <a:lnSpc>
                <a:spcPct val="150000"/>
              </a:lnSpc>
            </a:pPr>
            <a:endParaRPr lang="es-MX" sz="2400" b="1" dirty="0"/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aparece en la pantalla si se ejecuta el siguiente código de Python?</a:t>
            </a:r>
          </a:p>
          <a:p>
            <a:pPr>
              <a:lnSpc>
                <a:spcPct val="150000"/>
              </a:lnSpc>
            </a:pP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31472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2304</Words>
  <Application>Microsoft Office PowerPoint</Application>
  <PresentationFormat>Presentación en pantalla (4:3)</PresentationFormat>
  <Paragraphs>577</Paragraphs>
  <Slides>52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41</cp:revision>
  <dcterms:created xsi:type="dcterms:W3CDTF">2013-06-25T15:25:55Z</dcterms:created>
  <dcterms:modified xsi:type="dcterms:W3CDTF">2020-07-30T09:45:07Z</dcterms:modified>
</cp:coreProperties>
</file>