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407" r:id="rId11"/>
    <p:sldId id="408" r:id="rId12"/>
    <p:sldId id="409" r:id="rId13"/>
    <p:sldId id="313" r:id="rId14"/>
    <p:sldId id="302" r:id="rId15"/>
    <p:sldId id="316" r:id="rId16"/>
    <p:sldId id="417" r:id="rId17"/>
    <p:sldId id="415" r:id="rId18"/>
    <p:sldId id="411" r:id="rId19"/>
    <p:sldId id="412" r:id="rId20"/>
    <p:sldId id="413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25" autoAdjust="0"/>
  </p:normalViewPr>
  <p:slideViewPr>
    <p:cSldViewPr>
      <p:cViewPr varScale="1">
        <p:scale>
          <a:sx n="72" d="100"/>
          <a:sy n="72" d="100"/>
        </p:scale>
        <p:origin x="104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14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For and while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foro (max_value)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range(max_value)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max_value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>
                <a:solidFill>
                  <a:srgbClr val="0070C0"/>
                </a:solidFill>
              </a:rPr>
              <a:t>for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range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(max_value):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rango (min_value, max_value)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range(min_value, max_value)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>
                <a:solidFill>
                  <a:srgbClr val="0070C0"/>
                </a:solidFill>
              </a:rPr>
              <a:t>min_value , min_value + 1 , ..., max_value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range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(min_value, max_value):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>
                <a:solidFill>
                  <a:srgbClr val="FF0000"/>
                </a:solidFill>
              </a:rPr>
              <a:t>foro </a:t>
            </a:r>
            <a:r>
              <a:rPr lang="es-ES" sz="4000" b="1" dirty="0">
                <a:solidFill>
                  <a:srgbClr val="FF0000"/>
                </a:solidFill>
              </a:rPr>
              <a:t>(min_value, max_value, num)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range(min_value, max_value, num)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>
                <a:solidFill>
                  <a:srgbClr val="0070C0"/>
                </a:solidFill>
              </a:rPr>
              <a:t>min_value , min_value + num,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min_value y excluye max_value.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range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(min_value, max_value, num):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>
                <a:solidFill>
                  <a:srgbClr val="FF0000"/>
                </a:solidFill>
              </a:rPr>
              <a:t>núm. </a:t>
            </a:r>
            <a:r>
              <a:rPr lang="es-ES" sz="4000" b="1" dirty="0">
                <a:solidFill>
                  <a:srgbClr val="FF0000"/>
                </a:solidFill>
              </a:rPr>
              <a:t>(max_value, min_value, -num)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range(max_value, min_value, -num)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>
                <a:solidFill>
                  <a:srgbClr val="0070C0"/>
                </a:solidFill>
              </a:rPr>
              <a:t>max_value , max_value - num,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max_value y excluye min_value.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range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(max_value, min_value, -num):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59730" y="745490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49108" y="1769253"/>
            <a:ext cx="5955339" cy="4477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dibuja_asteriscos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vertical de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dibuja_asteriscos(4)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[Instucciones]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while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while.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[Instucciones]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38884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while continua ==  </a:t>
            </a:r>
            <a:r>
              <a:rPr lang="es-MX" altLang="es-MX" sz="2400" b="1" dirty="0">
                <a:solidFill>
                  <a:srgbClr val="FF0000"/>
                </a:solidFill>
                <a:cs typeface="Arial" pitchFamily="34" charset="0"/>
              </a:rPr>
              <a:t>True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599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22FA61-45D8-4D34-9B01-67770EFE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04" y="1268760"/>
            <a:ext cx="6018591" cy="482453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EF874D-47E2-47BC-8392-21196A7B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70832"/>
            <a:ext cx="6600825" cy="5124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714</Words>
  <Application>Microsoft Office PowerPoint</Application>
  <PresentationFormat>Presentación en pantalla (4:3)</PresentationFormat>
  <Paragraphs>108</Paragraphs>
  <Slides>22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TC1028  Pensamiento Computacional para Ingeniería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 foro (max_value)</vt:lpstr>
      <vt:lpstr>Presentación de PowerPoint</vt:lpstr>
      <vt:lpstr>Presentación de PowerPoint</vt:lpstr>
      <vt:lpstr>Estructura del for rango (min_value, max_value)</vt:lpstr>
      <vt:lpstr>Presentación de PowerPoint</vt:lpstr>
      <vt:lpstr>Presentación de PowerPoint</vt:lpstr>
      <vt:lpstr>Estructura del for foro (min_value, max_value, num) </vt:lpstr>
      <vt:lpstr>Presentación de PowerPoint</vt:lpstr>
      <vt:lpstr>Estructura del for núm. (max_value, min_value, -num)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79</cp:revision>
  <dcterms:created xsi:type="dcterms:W3CDTF">2013-06-25T15:25:55Z</dcterms:created>
  <dcterms:modified xsi:type="dcterms:W3CDTF">2022-08-30T19:20:48Z</dcterms:modified>
</cp:coreProperties>
</file>