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87" r:id="rId5"/>
    <p:sldId id="264" r:id="rId6"/>
    <p:sldId id="290" r:id="rId7"/>
    <p:sldId id="291" r:id="rId8"/>
    <p:sldId id="292" r:id="rId9"/>
    <p:sldId id="293" r:id="rId10"/>
    <p:sldId id="294" r:id="rId11"/>
    <p:sldId id="288" r:id="rId12"/>
    <p:sldId id="312" r:id="rId13"/>
    <p:sldId id="313" r:id="rId14"/>
    <p:sldId id="314" r:id="rId15"/>
    <p:sldId id="273" r:id="rId16"/>
    <p:sldId id="274" r:id="rId17"/>
    <p:sldId id="277" r:id="rId18"/>
    <p:sldId id="315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60" d="100"/>
          <a:sy n="60" d="100"/>
        </p:scale>
        <p:origin x="140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05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gi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34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programas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0769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619672" y="4720226"/>
            <a:ext cx="1667293" cy="84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81075" y="1700808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76387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8" y="2954580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4B008E3-3B0D-4A93-8F78-AD57012B6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359495" cy="18722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5705" y="45135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3" y="1988840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63" y="54571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7" name="1 Imagen">
            <a:extLst>
              <a:ext uri="{FF2B5EF4-FFF2-40B4-BE49-F238E27FC236}">
                <a16:creationId xmlns:a16="http://schemas.microsoft.com/office/drawing/2014/main" id="{11B4B610-15F4-4D9E-A4D8-69EC6B708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475656" y="1585237"/>
            <a:ext cx="707698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 de una sola línea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3" y="4581128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94" y="2827814"/>
            <a:ext cx="4285127" cy="2519982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1061DA-D619-4A78-9C1B-7D436D3E1AA6}"/>
              </a:ext>
            </a:extLst>
          </p:cNvPr>
          <p:cNvSpPr txBox="1">
            <a:spLocks noChangeArrowheads="1"/>
          </p:cNvSpPr>
          <p:nvPr/>
        </p:nvSpPr>
        <p:spPr>
          <a:xfrm>
            <a:off x="1054495" y="1772816"/>
            <a:ext cx="7475478" cy="105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DC27B6-1EA0-4AE6-90DA-704E333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1487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758874" y="1604909"/>
            <a:ext cx="5469310" cy="1958009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600" dirty="0">
              <a:solidFill>
                <a:srgbClr val="0070C0"/>
              </a:solidFill>
            </a:endParaRPr>
          </a:p>
          <a:p>
            <a:pPr marL="361950" indent="-361950" algn="just" eaLnBrk="1" hangingPunct="1">
              <a:lnSpc>
                <a:spcPts val="35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CEE9B-3033-4541-A80E-F5385A1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74" y="332656"/>
            <a:ext cx="1868910" cy="2530378"/>
          </a:xfrm>
          <a:prstGeom prst="rect">
            <a:avLst/>
          </a:prstGeom>
        </p:spPr>
      </p:pic>
      <p:sp>
        <p:nvSpPr>
          <p:cNvPr id="6" name="Rectangle 1033">
            <a:extLst>
              <a:ext uri="{FF2B5EF4-FFF2-40B4-BE49-F238E27FC236}">
                <a16:creationId xmlns:a16="http://schemas.microsoft.com/office/drawing/2014/main" id="{B91EA874-1DF9-4179-8B68-7231B28C7262}"/>
              </a:ext>
            </a:extLst>
          </p:cNvPr>
          <p:cNvSpPr txBox="1">
            <a:spLocks noChangeArrowheads="1"/>
          </p:cNvSpPr>
          <p:nvPr/>
        </p:nvSpPr>
        <p:spPr>
          <a:xfrm>
            <a:off x="757225" y="3274886"/>
            <a:ext cx="7627901" cy="253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726</Words>
  <Application>Microsoft Office PowerPoint</Application>
  <PresentationFormat>Presentación en pantalla (4:3)</PresentationFormat>
  <Paragraphs>109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Dom Casual</vt:lpstr>
      <vt:lpstr>Tema de Office</vt:lpstr>
      <vt:lpstr>TC1028  Pensamiento Computacional para Ingeniería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56</cp:revision>
  <dcterms:created xsi:type="dcterms:W3CDTF">2013-06-11T22:32:36Z</dcterms:created>
  <dcterms:modified xsi:type="dcterms:W3CDTF">2020-07-24T20:03:12Z</dcterms:modified>
</cp:coreProperties>
</file>