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358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359" r:id="rId23"/>
    <p:sldId id="360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93817" autoAdjust="0"/>
  </p:normalViewPr>
  <p:slideViewPr>
    <p:cSldViewPr>
      <p:cViewPr varScale="1">
        <p:scale>
          <a:sx n="60" d="100"/>
          <a:sy n="60" d="100"/>
        </p:scale>
        <p:origin x="6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4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988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619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6409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2504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538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40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7/24/2020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Estructuras condicionales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990CD-4FEE-46A2-B825-7A6DDB6D7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44" y="3068960"/>
            <a:ext cx="27231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13110" y="3132708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l compuesta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55576" y="1124744"/>
            <a:ext cx="7632848" cy="24581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Otra versión del condicional if incluye una alternativa de ejecución si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se cumple. En la que además de especificar el bloque de código que se desea ejecutar cuando la solución 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(Expresión Lógica)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verdadera (True)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se especifica también un bloque de código a ejecutar cuando la solución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falsa (False)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66869" y="260648"/>
            <a:ext cx="5857459" cy="720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582885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39092" y="1412776"/>
            <a:ext cx="7167697" cy="10228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1" y="367482"/>
            <a:ext cx="597666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139092" y="2634872"/>
            <a:ext cx="3108187" cy="281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5000"/>
              </a:lnSpc>
            </a:pPr>
            <a:r>
              <a:rPr lang="en-US" sz="32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32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condición:</a:t>
            </a:r>
            <a:endParaRPr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>
              <a:lnSpc>
                <a:spcPts val="5000"/>
              </a:lnSpc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5000"/>
              </a:lnSpc>
            </a:pPr>
            <a:r>
              <a:rPr lang="en-US" sz="32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00B050"/>
              </a:solidFill>
            </a:endParaRPr>
          </a:p>
          <a:p>
            <a:pPr marL="745490">
              <a:lnSpc>
                <a:spcPts val="5000"/>
              </a:lnSpc>
            </a:pP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lang="en-US" sz="3600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79" y="306896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835696" y="476672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6267" y="1656956"/>
            <a:ext cx="7130654" cy="526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Ejemplo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de </a:t>
            </a: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condicional compuesta: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1840" y="2564904"/>
            <a:ext cx="7048592" cy="30044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if x % 2 == 0: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rgbClr val="002060"/>
                </a:solidFill>
                <a:cs typeface="Arial"/>
              </a:rPr>
              <a:t>	print ("x es un número par")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else: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rgbClr val="002060"/>
                </a:solidFill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57347" y="2949895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572000" y="2833014"/>
            <a:ext cx="3983896" cy="4760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dirty="0">
                <a:solidFill>
                  <a:srgbClr val="00B0F0"/>
                </a:solidFill>
                <a:cs typeface="Arial"/>
              </a:rPr>
              <a:t>Exp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r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es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r>
              <a:rPr sz="2200" b="1" spc="-4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oleana:</a:t>
            </a:r>
            <a:r>
              <a:rPr sz="2200" b="1" spc="-4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co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n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dic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endParaRPr sz="2200" dirty="0">
              <a:solidFill>
                <a:srgbClr val="00B0F0"/>
              </a:solidFill>
              <a:cs typeface="Arial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4A3C5C5-9FFF-4D79-8026-6E2C5B40B53D}"/>
              </a:ext>
            </a:extLst>
          </p:cNvPr>
          <p:cNvSpPr/>
          <p:nvPr/>
        </p:nvSpPr>
        <p:spPr>
          <a:xfrm>
            <a:off x="1295867" y="2500349"/>
            <a:ext cx="7048592" cy="3088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12474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6" y="2571359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013127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280" y="5463771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49174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234010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34" y="2316428"/>
            <a:ext cx="6152006" cy="260747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63846" y="1531374"/>
            <a:ext cx="45925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432282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312267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Condicional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 anidada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47564" y="1388579"/>
            <a:ext cx="7848872" cy="2020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Anidamiento: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que dentro de una estructura condicional exista otra y dentro de ésta otra más, etc. No hay límites en el anidamiento.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0" y="331715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97" y="3645024"/>
            <a:ext cx="6603863" cy="2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71600" y="1322989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475656" y="332656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971600" y="2852937"/>
            <a:ext cx="267486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1:</a:t>
            </a:r>
            <a:endParaRPr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2: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/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81" y="3068960"/>
            <a:ext cx="5532291" cy="22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059490" y="33265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if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859" y="1412776"/>
            <a:ext cx="7920880" cy="45168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400" b="1" i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anidada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117393-D11E-42F1-8CB7-1478BB67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9090"/>
            <a:ext cx="2300908" cy="20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54817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6" y="3505818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947586"/>
            <a:ext cx="5197427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4450007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45229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234010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899443" y="2289810"/>
            <a:ext cx="6137275" cy="34117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0: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95885" indent="914400">
              <a:lnSpc>
                <a:spcPct val="15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)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elif	x&lt;0: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927100">
              <a:lnSpc>
                <a:spcPct val="150000"/>
              </a:lnSpc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else: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927100">
              <a:lnSpc>
                <a:spcPct val="15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cero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3073015" y="256059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4154308" y="2492896"/>
            <a:ext cx="3836210" cy="3119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b="1" dirty="0">
                <a:solidFill>
                  <a:srgbClr val="00B0F0"/>
                </a:solidFill>
                <a:latin typeface="Arial"/>
                <a:cs typeface="Arial"/>
              </a:rPr>
              <a:t> 1</a:t>
            </a:r>
            <a:endParaRPr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211494" y="3677561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661976" y="1119593"/>
            <a:ext cx="5026951" cy="721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1295401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2F8D1F0D-8C54-401D-BC8D-EBADA1B9A6D4}"/>
              </a:ext>
            </a:extLst>
          </p:cNvPr>
          <p:cNvSpPr txBox="1"/>
          <p:nvPr/>
        </p:nvSpPr>
        <p:spPr>
          <a:xfrm>
            <a:off x="4192174" y="3609859"/>
            <a:ext cx="3836210" cy="3119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b="1" spc="-10" dirty="0" err="1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b="1" spc="5" dirty="0" err="1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b="1" dirty="0">
                <a:solidFill>
                  <a:srgbClr val="00B0F0"/>
                </a:solidFill>
                <a:latin typeface="Arial"/>
                <a:cs typeface="Arial"/>
              </a:rPr>
              <a:t> 2</a:t>
            </a:r>
            <a:endParaRPr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089648" y="361194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78853" y="258522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133876" y="2531693"/>
            <a:ext cx="3254548" cy="3337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sz="16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sz="1600"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sz="1600" b="1" dirty="0">
                <a:solidFill>
                  <a:srgbClr val="00B0F0"/>
                </a:solidFill>
                <a:latin typeface="Arial"/>
                <a:cs typeface="Arial"/>
              </a:rPr>
              <a:t> 1</a:t>
            </a:r>
            <a:endParaRPr sz="1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05463" y="3037236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58097" y="3009268"/>
            <a:ext cx="3274343" cy="247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sz="16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sz="1600"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sz="1600" b="1" dirty="0">
                <a:solidFill>
                  <a:srgbClr val="00B0F0"/>
                </a:solidFill>
                <a:latin typeface="Arial"/>
                <a:cs typeface="Arial"/>
              </a:rPr>
              <a:t> 2</a:t>
            </a:r>
            <a:endParaRPr sz="1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006673" y="1474732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Otro e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jemplo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de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condicional anidada: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601618" y="2426047"/>
            <a:ext cx="2118995" cy="2957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if x==0:</a:t>
            </a:r>
          </a:p>
          <a:p>
            <a:pPr marL="314325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if y&gt;25:</a:t>
            </a:r>
          </a:p>
          <a:p>
            <a:pPr marL="817244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z=10</a:t>
            </a:r>
          </a:p>
          <a:p>
            <a:pPr marL="314325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else:</a:t>
            </a:r>
          </a:p>
          <a:p>
            <a:pPr marL="817244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z=-10</a:t>
            </a:r>
          </a:p>
          <a:p>
            <a:pPr marL="21590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else:</a:t>
            </a:r>
          </a:p>
          <a:p>
            <a:pPr marL="469900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z=y</a:t>
            </a: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601618" y="2915804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839842" y="3084513"/>
            <a:ext cx="1674560" cy="1477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ts val="2500"/>
              </a:lnSpc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ts val="2500"/>
              </a:lnSpc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7C7FBD-C7EA-4005-A647-DD481E7F0F74}"/>
              </a:ext>
            </a:extLst>
          </p:cNvPr>
          <p:cNvSpPr/>
          <p:nvPr/>
        </p:nvSpPr>
        <p:spPr>
          <a:xfrm>
            <a:off x="1006672" y="2204865"/>
            <a:ext cx="7525768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3112522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Condicional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 simple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827584" y="1283781"/>
            <a:ext cx="7704856" cy="2649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ejecuta la condicional simple, primero se evalúa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(</a:t>
            </a:r>
            <a:r>
              <a:rPr lang="es-MX" sz="20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051720" y="332656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81" y="4221025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092371" y="1466890"/>
            <a:ext cx="7151355" cy="9406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267744" y="361660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122976" y="2996952"/>
            <a:ext cx="4673636" cy="16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8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condición: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/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45379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76724" y="443983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391" y="1598030"/>
            <a:ext cx="8928992" cy="4309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de sentencia if en su forma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más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simple: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5657" y="2558907"/>
            <a:ext cx="1612703" cy="6560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sz="3200" b="1" spc="-1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x&gt;0:</a:t>
            </a:r>
            <a:endParaRPr sz="32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544" y="3304901"/>
            <a:ext cx="6019590" cy="5654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pri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sz="3200" b="1" spc="-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s-MX"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"</a:t>
            </a:r>
            <a:r>
              <a:rPr sz="3200" b="1" spc="-1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x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es</a:t>
            </a:r>
            <a:r>
              <a:rPr sz="3200" b="1" spc="-1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u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 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núme</a:t>
            </a:r>
            <a:r>
              <a:rPr sz="3200" b="1" spc="-1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</a:t>
            </a:r>
            <a:r>
              <a:rPr sz="3200" b="1" spc="5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siti</a:t>
            </a:r>
            <a:r>
              <a:rPr sz="3200" b="1" spc="-4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v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lang="es-MX"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"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817719" y="2715801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97077" y="2631892"/>
            <a:ext cx="3863340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dirty="0">
                <a:solidFill>
                  <a:srgbClr val="00B0F0"/>
                </a:solidFill>
                <a:cs typeface="Arial"/>
              </a:rPr>
              <a:t>Exp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r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es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r>
              <a:rPr sz="2200" b="1" spc="-4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oleana:</a:t>
            </a:r>
            <a:r>
              <a:rPr sz="2200" b="1" spc="-4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co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n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dic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</a:p>
        </p:txBody>
      </p:sp>
      <p:sp>
        <p:nvSpPr>
          <p:cNvPr id="23" name="object 23"/>
          <p:cNvSpPr/>
          <p:nvPr/>
        </p:nvSpPr>
        <p:spPr>
          <a:xfrm>
            <a:off x="4548413" y="3960303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282008" y="4437112"/>
            <a:ext cx="4877005" cy="11932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50000"/>
              </a:lnSpc>
            </a:pPr>
            <a:r>
              <a:rPr lang="es-MX" sz="2200" b="1" dirty="0">
                <a:solidFill>
                  <a:srgbClr val="00B0F0"/>
                </a:solidFill>
                <a:cs typeface="Arial"/>
              </a:rPr>
              <a:t>Si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la 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ondi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ión</a:t>
            </a:r>
            <a:r>
              <a:rPr lang="es-MX" sz="2200" b="1" spc="-20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s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e</a:t>
            </a:r>
            <a:r>
              <a:rPr lang="es-MX" sz="2200" b="1" spc="-5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cu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m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ple s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eje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utan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las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nstruc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nes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d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el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l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q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ue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A1340C6-0639-4B0F-99CD-2D79C628EB22}"/>
              </a:ext>
            </a:extLst>
          </p:cNvPr>
          <p:cNvSpPr/>
          <p:nvPr/>
        </p:nvSpPr>
        <p:spPr>
          <a:xfrm>
            <a:off x="1295867" y="2500349"/>
            <a:ext cx="6372477" cy="3088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146634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965450"/>
            <a:ext cx="6005492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dad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dad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407217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20" y="4071488"/>
            <a:ext cx="2800689" cy="1880369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511553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Algoritmo</a:t>
            </a:r>
          </a:p>
          <a:p>
            <a:pPr marL="12700"/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2139615"/>
            <a:ext cx="4972686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2400" dirty="0"/>
              <a:t>Si edad &gt;= 18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39976" y="1639422"/>
            <a:ext cx="5096616" cy="651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976" y="2575707"/>
            <a:ext cx="6224916" cy="166543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98754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2990</TotalTime>
  <Words>686</Words>
  <Application>Microsoft Office PowerPoint</Application>
  <PresentationFormat>Presentación en pantalla (4:3)</PresentationFormat>
  <Paragraphs>144</Paragraphs>
  <Slides>24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112</cp:revision>
  <dcterms:created xsi:type="dcterms:W3CDTF">2013-06-11T22:32:36Z</dcterms:created>
  <dcterms:modified xsi:type="dcterms:W3CDTF">2020-07-24T20:13:07Z</dcterms:modified>
</cp:coreProperties>
</file>