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272" r:id="rId9"/>
    <p:sldId id="341" r:id="rId10"/>
    <p:sldId id="443" r:id="rId11"/>
    <p:sldId id="444" r:id="rId12"/>
    <p:sldId id="445" r:id="rId13"/>
    <p:sldId id="446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49" r:id="rId25"/>
    <p:sldId id="448" r:id="rId26"/>
    <p:sldId id="450" r:id="rId27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02/12/2019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916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9229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0601" y="1356855"/>
            <a:ext cx="6669779" cy="33573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ce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Ciudades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en el SKU.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MX" sz="22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061205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marL="342900" indent="-342900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028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54922" y="1572229"/>
            <a:ext cx="6673991" cy="2913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cada una de las tablas creadas, para que esto facilite la importación al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nombra cada tabla con los mismos nombres pero en mayúsculas: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229723"/>
            <a:ext cx="8267700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piezas vendidas?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¿Son los mismos comercios en los gráficos anteriores 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4077064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62F7C5A-82FF-41C5-9662-D354E795B3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2349" y="1177219"/>
            <a:ext cx="3879259" cy="3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61016" y="1632865"/>
            <a:ext cx="7702924" cy="12159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Presentacion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cap="all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cap="all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7E98CE69-50A7-4B2C-9B5B-1C9CAE144E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0378" y="2374265"/>
            <a:ext cx="3455222" cy="246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33404" y="1472269"/>
            <a:ext cx="6012181" cy="28102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lvl="0" algn="just"/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piezas vendidas? (Barras agrupada 3D)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Ventas.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(Columnas agrupadas)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2" y="1655064"/>
            <a:ext cx="5444550" cy="2505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Bono 3% 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utilidades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Muestra los valores en el gráfico. Gráfico de columnas 3D Agrupado.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Muestra los valores en el gráfico. Gráfico de barras 3D Agrupado.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(Gráfico circular)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(Gráfico barras)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4"/>
            <a:ext cx="8216361" cy="3786885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Muestra los valores en el gráfico. Gráfico de columnas 3D Agrupado.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Muestra los valores en el gráfico. Gráfico de barras 3D Agrupado.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ventasCoca_Matricula.xls.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13316" y="1821516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4803" y="1575386"/>
            <a:ext cx="6014394" cy="291025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marL="45720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Por ejemplo: 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CVE_MARCA.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1958</Words>
  <Application>Microsoft Office PowerPoint</Application>
  <PresentationFormat>Presentación en pantalla (16:9)</PresentationFormat>
  <Paragraphs>275</Paragraphs>
  <Slides>26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172</cp:revision>
  <dcterms:created xsi:type="dcterms:W3CDTF">2019-07-19T16:48:02Z</dcterms:created>
  <dcterms:modified xsi:type="dcterms:W3CDTF">2019-12-02T20:35:03Z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