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ethe Pérez Fuertes" initials="LPF" lastIdx="1" clrIdx="0">
    <p:extLst>
      <p:ext uri="{19B8F6BF-5375-455C-9EA6-DF929625EA0E}">
        <p15:presenceInfo xmlns:p15="http://schemas.microsoft.com/office/powerpoint/2012/main" userId="S-1-5-21-1708537768-573735546-725345543-17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3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wEk_zIVG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riodicox.bigpress.net/texto-diario/mostrar/436059/diagramas-eps-entrada-proceso-salid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Diagrama EPS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79502" y="2764916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Entrada – Proceso - Salida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86469" y="971550"/>
            <a:ext cx="443587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Autoestudio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9"/>
            <a:ext cx="243585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09800" y="2059303"/>
            <a:ext cx="6553200" cy="2996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VIDEO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u="sng" dirty="0">
                <a:hlinkClick r:id="rId3"/>
              </a:rPr>
              <a:t>https://www.youtube.com/watch?v=GQwEk_zIVG4</a:t>
            </a:r>
            <a:endParaRPr lang="es-MX" u="sng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endParaRPr lang="es-MX"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lang="es-MX" sz="1800" dirty="0">
                <a:solidFill>
                  <a:schemeClr val="bg1"/>
                </a:solidFill>
                <a:latin typeface="MS Gothic"/>
                <a:cs typeface="MS Gothic"/>
              </a:rPr>
              <a:t>MATERIAL</a:t>
            </a:r>
            <a:endParaRPr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4"/>
              </a:rPr>
              <a:t>http://periodicox.bigpress.net/texto-diario/mostrar/436059/diagramas-eps-entrada-proceso-salida</a:t>
            </a:r>
            <a:endParaRPr lang="es-MX" dirty="0"/>
          </a:p>
          <a:p>
            <a:pPr marL="12700">
              <a:lnSpc>
                <a:spcPct val="150000"/>
              </a:lnSpc>
            </a:pPr>
            <a:endParaRPr lang="es-MX" dirty="0">
              <a:solidFill>
                <a:srgbClr val="00C5DC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54</Words>
  <Application>Microsoft Office PowerPoint</Application>
  <PresentationFormat>Presentación en pantalla (16:9)</PresentationFormat>
  <Paragraphs>12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MS Gothic</vt:lpstr>
      <vt:lpstr>Arial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43</cp:revision>
  <dcterms:created xsi:type="dcterms:W3CDTF">2019-07-16T10:22:21Z</dcterms:created>
  <dcterms:modified xsi:type="dcterms:W3CDTF">2019-11-06T18:38:30Z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