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34" autoAdjust="0"/>
  </p:normalViewPr>
  <p:slideViewPr>
    <p:cSldViewPr>
      <p:cViewPr varScale="1">
        <p:scale>
          <a:sx n="84" d="100"/>
          <a:sy n="84" d="100"/>
        </p:scale>
        <p:origin x="9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4959C-3CA9-4935-A325-D6BBD9762050}" type="datetimeFigureOut">
              <a:rPr lang="es-MX" smtClean="0"/>
              <a:t>12/11/2019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E7C34-9291-4BCA-98BD-448055D7710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946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51331" y="1027429"/>
            <a:ext cx="7041337" cy="54628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4761" y="143128"/>
            <a:ext cx="7894476" cy="100858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93875" y="1586229"/>
            <a:ext cx="5556250" cy="124485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basic_operators.ht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archive.org/details/2014IntroduccionALaProgramacionConPython3/page/n3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4"/>
          </a:xfrm>
          <a:custGeom>
            <a:avLst/>
            <a:gdLst/>
            <a:ahLst/>
            <a:cxnLst/>
            <a:rect l="l" t="t" r="r" b="b"/>
            <a:pathLst>
              <a:path w="1110996" h="790194">
                <a:moveTo>
                  <a:pt x="0" y="309372"/>
                </a:moveTo>
                <a:lnTo>
                  <a:pt x="275717" y="790194"/>
                </a:lnTo>
                <a:lnTo>
                  <a:pt x="835279" y="790194"/>
                </a:lnTo>
                <a:lnTo>
                  <a:pt x="1110995" y="309372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2"/>
          </a:xfrm>
          <a:custGeom>
            <a:avLst/>
            <a:gdLst/>
            <a:ahLst/>
            <a:cxnLst/>
            <a:rect l="l" t="t" r="r" b="b"/>
            <a:pathLst>
              <a:path w="177402" h="309372">
                <a:moveTo>
                  <a:pt x="177402" y="0"/>
                </a:moveTo>
                <a:lnTo>
                  <a:pt x="0" y="309372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1"/>
          </a:xfrm>
          <a:custGeom>
            <a:avLst/>
            <a:gdLst/>
            <a:ahLst/>
            <a:cxnLst/>
            <a:rect l="l" t="t" r="r" b="b"/>
            <a:pathLst>
              <a:path w="68177" h="118871">
                <a:moveTo>
                  <a:pt x="0" y="0"/>
                </a:moveTo>
                <a:lnTo>
                  <a:pt x="68177" y="118871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5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6" y="275842"/>
                </a:lnTo>
                <a:lnTo>
                  <a:pt x="74461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8" y="275842"/>
                </a:lnTo>
                <a:lnTo>
                  <a:pt x="257043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00355" y="4520387"/>
            <a:ext cx="320992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udi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1242695">
              <a:lnSpc>
                <a:spcPct val="100000"/>
              </a:lnSpc>
              <a:spcBef>
                <a:spcPts val="12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Superiore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errey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1F5840C8-2A8E-4811-B6D1-EDDE596679FD}"/>
              </a:ext>
            </a:extLst>
          </p:cNvPr>
          <p:cNvSpPr txBox="1">
            <a:spLocks/>
          </p:cNvSpPr>
          <p:nvPr/>
        </p:nvSpPr>
        <p:spPr>
          <a:xfrm>
            <a:off x="1809013" y="2093977"/>
            <a:ext cx="6075427" cy="1319783"/>
          </a:xfrm>
          <a:prstGeom prst="rect">
            <a:avLst/>
          </a:prstGeom>
        </p:spPr>
        <p:txBody>
          <a:bodyPr wrap="square" lIns="0" tIns="0" rIns="0" bIns="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s-MX" sz="5600" dirty="0">
                <a:solidFill>
                  <a:srgbClr val="18BAD4"/>
                </a:solidFill>
                <a:latin typeface="Calibri"/>
                <a:cs typeface="Calibri"/>
              </a:rPr>
              <a:t>Jerarquía de Operadores </a:t>
            </a:r>
            <a:r>
              <a:rPr lang="es-MX" sz="3300" spc="-15" dirty="0">
                <a:solidFill>
                  <a:srgbClr val="FFFFFF"/>
                </a:solidFill>
                <a:latin typeface="Arial"/>
                <a:cs typeface="Arial"/>
              </a:rPr>
              <a:t>Aritméticos, relacionales y lógicos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790825" y="724830"/>
            <a:ext cx="488251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Autoestudio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95755" y="1627668"/>
            <a:ext cx="8353045" cy="24718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 dirty="0"/>
          </a:p>
          <a:p>
            <a:pPr marL="12065" marR="1646555">
              <a:lnSpc>
                <a:spcPct val="150000"/>
              </a:lnSpc>
              <a:tabLst>
                <a:tab pos="329565" algn="l"/>
              </a:tabLst>
            </a:pPr>
            <a:r>
              <a:rPr lang="es-MX" u="heavy" dirty="0">
                <a:solidFill>
                  <a:srgbClr val="1154CC"/>
                </a:solidFill>
                <a:cs typeface="Calibri"/>
                <a:hlinkClick r:id="rId3"/>
              </a:rPr>
              <a:t>https://www.tutorialspoint.com/python/python_basic_operators.htm</a:t>
            </a:r>
            <a:endParaRPr sz="550" dirty="0"/>
          </a:p>
          <a:p>
            <a:pPr marL="12700">
              <a:lnSpc>
                <a:spcPct val="150000"/>
              </a:lnSpc>
              <a:tabLst>
                <a:tab pos="329565" algn="l"/>
              </a:tabLst>
            </a:pPr>
            <a:r>
              <a:rPr lang="es-MX" u="heavy" dirty="0">
                <a:solidFill>
                  <a:srgbClr val="1154CC"/>
                </a:solidFill>
                <a:cs typeface="Calibri"/>
                <a:hlinkClick r:id="rId4"/>
              </a:rPr>
              <a:t>https://archive.org/details/2014IntroduccionALaProgramacionConPython3/page/n31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5729" y="4869179"/>
            <a:ext cx="240817" cy="1859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0" name="object 2">
            <a:extLst>
              <a:ext uri="{FF2B5EF4-FFF2-40B4-BE49-F238E27FC236}">
                <a16:creationId xmlns:a16="http://schemas.microsoft.com/office/drawing/2014/main" id="{570ADF13-1C9B-4E65-AE48-E986DF9D1C5B}"/>
              </a:ext>
            </a:extLst>
          </p:cNvPr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11">
            <a:extLst>
              <a:ext uri="{FF2B5EF4-FFF2-40B4-BE49-F238E27FC236}">
                <a16:creationId xmlns:a16="http://schemas.microsoft.com/office/drawing/2014/main" id="{A1262676-97BF-46A7-B160-AC631024A84F}"/>
              </a:ext>
            </a:extLst>
          </p:cNvPr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12">
            <a:extLst>
              <a:ext uri="{FF2B5EF4-FFF2-40B4-BE49-F238E27FC236}">
                <a16:creationId xmlns:a16="http://schemas.microsoft.com/office/drawing/2014/main" id="{3644F5CD-0719-43C3-AB8F-C58299A274DE}"/>
              </a:ext>
            </a:extLst>
          </p:cNvPr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13">
            <a:extLst>
              <a:ext uri="{FF2B5EF4-FFF2-40B4-BE49-F238E27FC236}">
                <a16:creationId xmlns:a16="http://schemas.microsoft.com/office/drawing/2014/main" id="{76F79B9A-DF3D-4353-AD66-2622BE54CDE0}"/>
              </a:ext>
            </a:extLst>
          </p:cNvPr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17">
            <a:extLst>
              <a:ext uri="{FF2B5EF4-FFF2-40B4-BE49-F238E27FC236}">
                <a16:creationId xmlns:a16="http://schemas.microsoft.com/office/drawing/2014/main" id="{02A1466E-F667-470F-A9ED-97C768A2F0D3}"/>
              </a:ext>
            </a:extLst>
          </p:cNvPr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18">
            <a:extLst>
              <a:ext uri="{FF2B5EF4-FFF2-40B4-BE49-F238E27FC236}">
                <a16:creationId xmlns:a16="http://schemas.microsoft.com/office/drawing/2014/main" id="{0A57670C-A841-4180-86E1-E6FB055BDD0A}"/>
              </a:ext>
            </a:extLst>
          </p:cNvPr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19">
            <a:extLst>
              <a:ext uri="{FF2B5EF4-FFF2-40B4-BE49-F238E27FC236}">
                <a16:creationId xmlns:a16="http://schemas.microsoft.com/office/drawing/2014/main" id="{B99A9D99-724B-438F-98FF-FB725524027E}"/>
              </a:ext>
            </a:extLst>
          </p:cNvPr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20">
            <a:extLst>
              <a:ext uri="{FF2B5EF4-FFF2-40B4-BE49-F238E27FC236}">
                <a16:creationId xmlns:a16="http://schemas.microsoft.com/office/drawing/2014/main" id="{B1C10C2E-E207-4BB1-A5DF-89F3D4FAFAEE}"/>
              </a:ext>
            </a:extLst>
          </p:cNvPr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21">
            <a:extLst>
              <a:ext uri="{FF2B5EF4-FFF2-40B4-BE49-F238E27FC236}">
                <a16:creationId xmlns:a16="http://schemas.microsoft.com/office/drawing/2014/main" id="{12FC8FFB-8EFD-4741-80BC-3EC05F7AD74A}"/>
              </a:ext>
            </a:extLst>
          </p:cNvPr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22">
            <a:extLst>
              <a:ext uri="{FF2B5EF4-FFF2-40B4-BE49-F238E27FC236}">
                <a16:creationId xmlns:a16="http://schemas.microsoft.com/office/drawing/2014/main" id="{355CEEC6-97C6-414C-BFA1-DE30DEA26C37}"/>
              </a:ext>
            </a:extLst>
          </p:cNvPr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23">
            <a:extLst>
              <a:ext uri="{FF2B5EF4-FFF2-40B4-BE49-F238E27FC236}">
                <a16:creationId xmlns:a16="http://schemas.microsoft.com/office/drawing/2014/main" id="{2AA667EB-39B8-42B8-83A2-9B7944BA17F6}"/>
              </a:ext>
            </a:extLst>
          </p:cNvPr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24">
            <a:extLst>
              <a:ext uri="{FF2B5EF4-FFF2-40B4-BE49-F238E27FC236}">
                <a16:creationId xmlns:a16="http://schemas.microsoft.com/office/drawing/2014/main" id="{CA9964AB-8D3D-47AA-A80B-B1A976F183B2}"/>
              </a:ext>
            </a:extLst>
          </p:cNvPr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50</Words>
  <Application>Microsoft Office PowerPoint</Application>
  <PresentationFormat>Presentación en pantalla (16:9)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Maria Isabel Camacho Gonzalez</dc:creator>
  <cp:lastModifiedBy>Lizethe Pérez Fuertes</cp:lastModifiedBy>
  <cp:revision>29</cp:revision>
  <dcterms:created xsi:type="dcterms:W3CDTF">2019-07-17T11:29:14Z</dcterms:created>
  <dcterms:modified xsi:type="dcterms:W3CDTF">2019-11-12T18:12:28Z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2019-07-17T00:00:00Z</vt:filetime>
  </property>
</Properties>
</file>