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77" r:id="rId13"/>
    <p:sldId id="297" r:id="rId14"/>
    <p:sldId id="266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6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libre.org/consultar/python/lecciones/python-operaciones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71707" y="527014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8396" y="1552932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17421" cy="19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14956" y="2025746"/>
            <a:ext cx="4388440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spc="-25" dirty="0">
                <a:solidFill>
                  <a:srgbClr val="C6DAEC"/>
                </a:solidFill>
                <a:cs typeface="Calibri"/>
              </a:rPr>
              <a:t>G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en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era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dos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p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rogramas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en </a:t>
            </a:r>
            <a:r>
              <a:rPr lang="es-MX"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qu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 inv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olu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cren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el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uso d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fó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rmulas ma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má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icas.</a:t>
            </a:r>
            <a:endParaRPr lang="es-MX" sz="2000" dirty="0">
              <a:cs typeface="Calibri"/>
            </a:endParaRPr>
          </a:p>
          <a:p>
            <a:pPr marL="12700" algn="just">
              <a:lnSpc>
                <a:spcPts val="3000"/>
              </a:lnSpc>
              <a:spcBef>
                <a:spcPts val="600"/>
              </a:spcBef>
            </a:pP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6" y="66321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3" y="1229998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resuelva una ecuación de segundo grado.</a:t>
            </a: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Una ecuación cuadrática se escribe de la forma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Ax</a:t>
            </a:r>
            <a:r>
              <a:rPr lang="es-MX" b="1" spc="-35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</a:t>
            </a:r>
            <a:r>
              <a:rPr lang="es-MX" b="1" spc="-3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Bx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C = 0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donde A, B y C son coeficientes de la ecuación.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77796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Ecuación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- 7x + 3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- 5x - 84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+ 3x - 27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ecuacion_matricula.py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4" y="1229998"/>
            <a:ext cx="2333776" cy="1146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calcule el volumen de un prisma triangular.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45730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prisma_matricula.py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51F1F2C-B983-4E2C-8C71-95CE7B1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24" y="434342"/>
            <a:ext cx="4107892" cy="25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Fuentes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9BBD5"/>
                </a:solidFill>
                <a:latin typeface="Calibri"/>
                <a:cs typeface="Calibri"/>
              </a:rPr>
              <a:t>1</a:t>
            </a: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376</Words>
  <Application>Microsoft Office PowerPoint</Application>
  <PresentationFormat>Presentación en pantalla (16:9)</PresentationFormat>
  <Paragraphs>74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Segoe UI Emoji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Ejercicios</vt:lpstr>
      <vt:lpstr>Ejercicio 2</vt:lpstr>
      <vt:lpstr>Ejercicio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7</cp:revision>
  <dcterms:created xsi:type="dcterms:W3CDTF">2019-11-11T11:59:01Z</dcterms:created>
  <dcterms:modified xsi:type="dcterms:W3CDTF">2019-11-11T19:43:29Z</dcterms:modified>
</cp:coreProperties>
</file>