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5" r:id="rId13"/>
    <p:sldId id="272" r:id="rId14"/>
    <p:sldId id="287" r:id="rId15"/>
    <p:sldId id="280" r:id="rId16"/>
    <p:sldId id="281" r:id="rId17"/>
    <p:sldId id="291" r:id="rId18"/>
    <p:sldId id="290" r:id="rId19"/>
    <p:sldId id="29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>
        <p:scale>
          <a:sx n="64" d="100"/>
          <a:sy n="64" d="100"/>
        </p:scale>
        <p:origin x="124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3068960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“Introduce un numero: “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“elevado al cuadrado es: ”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99592" y="1639220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7966" y="1710150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89" y="3933056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296947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4C081-FA9D-4FCF-9F02-ABDBFB3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21701" y="1656887"/>
            <a:ext cx="6660753" cy="391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x: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y: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z: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26" y="4052419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4540" y="5420571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89" y="43112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27584" y="1476110"/>
            <a:ext cx="7632848" cy="22510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que recibe tres números enteros e imprima el mensaje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positivos, de lo contrario que imprima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“No 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8DFDC-BE99-4441-8BEA-291E41F1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0134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399" y="1692134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(“Todos son positivos”)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(“No todos son positivos”)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81" y="4897662"/>
            <a:ext cx="1838169" cy="12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90229" y="5879083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B7C6F4-B299-4564-A477-CA7C8596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3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63688" y="2102892"/>
            <a:ext cx="6660753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x: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y: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valor de z: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79" y="4095780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7627" y="559955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632829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5176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905</Words>
  <Application>Microsoft Office PowerPoint</Application>
  <PresentationFormat>Presentación en pantalla (4:3)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44</cp:revision>
  <dcterms:created xsi:type="dcterms:W3CDTF">2013-06-24T20:15:42Z</dcterms:created>
  <dcterms:modified xsi:type="dcterms:W3CDTF">2019-09-05T17:07:45Z</dcterms:modified>
</cp:coreProperties>
</file>