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320" r:id="rId28"/>
    <p:sldId id="321" r:id="rId29"/>
    <p:sldId id="324" r:id="rId30"/>
    <p:sldId id="277" r:id="rId31"/>
    <p:sldId id="278" r:id="rId32"/>
    <p:sldId id="326" r:id="rId33"/>
    <p:sldId id="309" r:id="rId34"/>
    <p:sldId id="314" r:id="rId35"/>
    <p:sldId id="311" r:id="rId36"/>
    <p:sldId id="312" r:id="rId37"/>
    <p:sldId id="322" r:id="rId38"/>
    <p:sldId id="327" r:id="rId39"/>
    <p:sldId id="28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102" d="100"/>
          <a:sy n="102" d="100"/>
        </p:scale>
        <p:origin x="188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28/03/2022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"Arreglo[%i] = %i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% (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249969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3273</Words>
  <Application>Microsoft Office PowerPoint</Application>
  <PresentationFormat>Presentación en pantalla (4:3)</PresentationFormat>
  <Paragraphs>1054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101</cp:revision>
  <dcterms:created xsi:type="dcterms:W3CDTF">2013-07-08T17:54:54Z</dcterms:created>
  <dcterms:modified xsi:type="dcterms:W3CDTF">2022-03-28T20:16:34Z</dcterms:modified>
</cp:coreProperties>
</file>