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353" r:id="rId17"/>
    <p:sldId id="271" r:id="rId18"/>
    <p:sldId id="358" r:id="rId19"/>
    <p:sldId id="285" r:id="rId20"/>
    <p:sldId id="278" r:id="rId21"/>
    <p:sldId id="354" r:id="rId22"/>
    <p:sldId id="280" r:id="rId23"/>
    <p:sldId id="355" r:id="rId24"/>
    <p:sldId id="356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Fahrenheit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Fahrenheit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27534" y="476672"/>
            <a:ext cx="8352066" cy="674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</a:t>
            </a:r>
            <a:endParaRPr lang="es-MX"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1310</TotalTime>
  <Words>994</Words>
  <Application>Microsoft Office PowerPoint</Application>
  <PresentationFormat>Presentación en pantalla (4:3)</PresentationFormat>
  <Paragraphs>210</Paragraphs>
  <Slides>25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2022-08-12T19:29:15Z</dcterms:modified>
</cp:coreProperties>
</file>