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3657" autoAdjust="0"/>
  </p:normalViewPr>
  <p:slideViewPr>
    <p:cSldViewPr>
      <p:cViewPr varScale="1">
        <p:scale>
          <a:sx n="71" d="100"/>
          <a:sy n="71" d="100"/>
        </p:scale>
        <p:origin x="101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luego\n")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268760"/>
            <a:ext cx="6408712" cy="45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Falso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(Salir del ciclo) 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287784" y="1196752"/>
            <a:ext cx="8640960" cy="501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continua = True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	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(Si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		continua = False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Salir del ciclo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440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continua =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no es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	       continua = Falso (salir del ciclo)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5056" y="1124744"/>
            <a:ext cx="7920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continua = True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			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False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88" y="963283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1355</Words>
  <Application>Microsoft Office PowerPoint</Application>
  <PresentationFormat>Presentación en pantalla (4:3)</PresentationFormat>
  <Paragraphs>185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107</cp:revision>
  <dcterms:created xsi:type="dcterms:W3CDTF">2013-07-09T14:45:06Z</dcterms:created>
  <dcterms:modified xsi:type="dcterms:W3CDTF">2020-10-10T23:01:58Z</dcterms:modified>
</cp:coreProperties>
</file>