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99" r:id="rId19"/>
    <p:sldId id="311" r:id="rId20"/>
    <p:sldId id="300" r:id="rId21"/>
    <p:sldId id="273" r:id="rId22"/>
    <p:sldId id="298" r:id="rId23"/>
    <p:sldId id="274" r:id="rId24"/>
    <p:sldId id="301" r:id="rId25"/>
    <p:sldId id="313" r:id="rId26"/>
    <p:sldId id="302" r:id="rId27"/>
    <p:sldId id="282" r:id="rId2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3657" autoAdjust="0"/>
  </p:normalViewPr>
  <p:slideViewPr>
    <p:cSldViewPr>
      <p:cViewPr varScale="1">
        <p:scale>
          <a:sx n="71" d="100"/>
          <a:sy n="71" d="100"/>
        </p:scale>
        <p:origin x="103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10/10/2020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9135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7838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629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10/10/2020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28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archivo:</a:t>
            </a:r>
            <a:endParaRPr lang="es-E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("Agregar contenido al archivo")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luego\n") </a:t>
            </a: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writelines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5071882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656950-BCCE-4F0C-B32C-B75A5F57B631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todo el contenido del archivo</a:t>
            </a:r>
            <a:endParaRPr lang="es-MX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61D960-E280-477B-B43B-C57C7129AB09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9C443D-A182-4B7E-9329-ADA2EE0726F4}"/>
              </a:ext>
            </a:extLst>
          </p:cNvPr>
          <p:cNvSpPr/>
          <p:nvPr/>
        </p:nvSpPr>
        <p:spPr>
          <a:xfrm>
            <a:off x="4979734" y="3284984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el primer </a:t>
            </a:r>
            <a:r>
              <a:rPr lang="es-MX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archivo</a:t>
            </a:r>
            <a:endParaRPr lang="es-MX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AF7F25-1997-4404-8BB0-FD0B0812F9E8}"/>
              </a:ext>
            </a:extLst>
          </p:cNvPr>
          <p:cNvCxnSpPr>
            <a:cxnSpLocks/>
          </p:cNvCxnSpPr>
          <p:nvPr/>
        </p:nvCxnSpPr>
        <p:spPr>
          <a:xfrm>
            <a:off x="6627801" y="3931315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linea1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linea2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(linea2)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81F9B5-BAA0-439A-8527-5BD86E5B9576}"/>
              </a:ext>
            </a:extLst>
          </p:cNvPr>
          <p:cNvSpPr/>
          <p:nvPr/>
        </p:nvSpPr>
        <p:spPr>
          <a:xfrm>
            <a:off x="5084173" y="3140968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cada renglón del archivo</a:t>
            </a:r>
            <a:endParaRPr lang="es-MX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E3E81D4-2B9D-4C61-80F3-4D4C9C334101}"/>
              </a:ext>
            </a:extLst>
          </p:cNvPr>
          <p:cNvCxnSpPr>
            <a:cxnSpLocks/>
          </p:cNvCxnSpPr>
          <p:nvPr/>
        </p:nvCxnSpPr>
        <p:spPr>
          <a:xfrm>
            <a:off x="6732240" y="3787299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lista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(lista)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o renglones del archivo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leerCaracteres</a:t>
            </a:r>
            <a:r>
              <a:rPr lang="es-ES_tradnl" sz="2200" b="1" dirty="0">
                <a:solidFill>
                  <a:srgbClr val="FF0000"/>
                </a:solidFill>
              </a:rPr>
              <a:t>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259632" y="1268760"/>
            <a:ext cx="6408712" cy="45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leerCaracteres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no es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Falso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(Salir del ciclo) 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899592" y="1193428"/>
            <a:ext cx="7957392" cy="501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leerCaracteres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"r")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continua = True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(Si es fin de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continua = False   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Salir del ciclo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    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nombre =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leerCaracteres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9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17232"/>
            <a:ext cx="1062247" cy="9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15616" y="1515526"/>
            <a:ext cx="70866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000" b="1" dirty="0" err="1">
                <a:solidFill>
                  <a:srgbClr val="FF0000"/>
                </a:solidFill>
              </a:rPr>
              <a:t>escribirCadena</a:t>
            </a:r>
            <a:r>
              <a:rPr lang="es-ES_tradnl" sz="2000" b="1" dirty="0">
                <a:solidFill>
                  <a:srgbClr val="FF0000"/>
                </a:solidFill>
              </a:rPr>
              <a:t>(nombre, cadena)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 que recibe el nombre del archivo de texto y una cadena de caracteres. La función deberá escribir la cadena en un archivo de texto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</a:rPr>
              <a:t>caracter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 por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</a:rPr>
              <a:t>caracter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85148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A1A9217-25CC-4163-A59C-4F09C78E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704" y="3757556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14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853949"/>
            <a:ext cx="6151131" cy="408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escribirCadena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nombre, cadena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i=0 hasta la longitud(cadena)-1</a:t>
            </a:r>
          </a:p>
          <a:p>
            <a:pPr>
              <a:lnSpc>
                <a:spcPts val="3500"/>
              </a:lnSpc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escribir cadena[i] en el archivo de texto</a:t>
            </a:r>
          </a:p>
          <a:p>
            <a:pPr>
              <a:lnSpc>
                <a:spcPts val="3500"/>
              </a:lnSpc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el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del archivo</a:t>
            </a:r>
          </a:p>
          <a:p>
            <a:pPr>
              <a:lnSpc>
                <a:spcPts val="3500"/>
              </a:lnSpc>
            </a:pP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una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</a:p>
          <a:p>
            <a:pPr>
              <a:lnSpc>
                <a:spcPts val="35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escribirCadena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nombre, cadena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260648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cadena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8880922C-6D74-4904-A4EC-7D1BA5F6C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93096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7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863328" y="1792755"/>
            <a:ext cx="7741120" cy="408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escribirCadena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cadena):</a:t>
            </a:r>
          </a:p>
          <a:p>
            <a:pPr>
              <a:lnSpc>
                <a:spcPts val="3500"/>
              </a:lnSpc>
            </a:pP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open(nombre, "w")</a:t>
            </a:r>
          </a:p>
          <a:p>
            <a:pPr>
              <a:lnSpc>
                <a:spcPts val="3500"/>
              </a:lnSpc>
            </a:pP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(0,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(cadena)):</a:t>
            </a:r>
          </a:p>
          <a:p>
            <a:pPr>
              <a:lnSpc>
                <a:spcPts val="3500"/>
              </a:lnSpc>
            </a:pP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file.write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(cadena[i])</a:t>
            </a:r>
          </a:p>
          <a:p>
            <a:pPr>
              <a:lnSpc>
                <a:spcPts val="3500"/>
              </a:lnSpc>
            </a:pP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</a:pPr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 =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pPr>
              <a:lnSpc>
                <a:spcPts val="3500"/>
              </a:lnSpc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una frase: "))</a:t>
            </a:r>
          </a:p>
          <a:p>
            <a:pPr>
              <a:lnSpc>
                <a:spcPts val="35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escribirCadena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cadena)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260648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cadena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8880922C-6D74-4904-A4EC-7D1BA5F6C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865" y="2185586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028700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escribe5frase</a:t>
            </a:r>
            <a:r>
              <a:rPr lang="es-ES_tradnl" sz="2400" dirty="0">
                <a:solidFill>
                  <a:srgbClr val="FF0000"/>
                </a:solidFill>
              </a:rPr>
              <a:t>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</a:t>
            </a: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403648" y="1340768"/>
            <a:ext cx="6822367" cy="497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escribe5frases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lectura y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i = 1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mientras i &lt;= 5: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i = i + 1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el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del archivo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escribir5frases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753277" y="1700808"/>
            <a:ext cx="8424936" cy="4351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itchFamily="34" charset="0"/>
              </a:rPr>
              <a:t>escribe5frases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open(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+")</a:t>
            </a: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= 1</a:t>
            </a: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i&lt;=5:</a:t>
            </a: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</a:t>
            </a:r>
            <a:r>
              <a:rPr lang="es-MX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(input("Introduce una frase: "))</a:t>
            </a: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file.write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(frase+"\n")</a:t>
            </a: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= i+1</a:t>
            </a: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= str(input(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Introduce el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del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archivo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: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escribe5frases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  <a:endParaRPr lang="es-E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847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539552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800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691680" y="1124744"/>
            <a:ext cx="6231837" cy="540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función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itchFamily="34" charset="0"/>
              </a:rPr>
              <a:t>cuentaCaracteres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el archivo de texto en modo de lectura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continua =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no es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	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-1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       continua = Falso (salir del ciclo)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cerrar(archivo)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regresar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Pedir el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archivo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ES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cuentaCaracteres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 (res)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725144"/>
            <a:ext cx="1800200" cy="1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6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755056" y="1124744"/>
            <a:ext cx="7920880" cy="5447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itchFamily="34" charset="0"/>
              </a:rPr>
              <a:t>cuentaCaracteres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>
              <a:lnSpc>
                <a:spcPts val="28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file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=open(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>
              <a:lnSpc>
                <a:spcPts val="28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True:</a:t>
            </a: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		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8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	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es fin de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			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-1</a:t>
            </a: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	break</a:t>
            </a: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8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8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nombre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cuentaCaracteres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2800"/>
              </a:lnSpc>
            </a:pP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 archivo tiene ",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"caracteres")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7732A64E-0EC7-49E5-9A00-CC36069B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88" y="963283"/>
            <a:ext cx="1583656" cy="1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</a:rPr>
              <a:t>close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5883</TotalTime>
  <Words>1522</Words>
  <Application>Microsoft Office PowerPoint</Application>
  <PresentationFormat>Presentación en pantalla (4:3)</PresentationFormat>
  <Paragraphs>210</Paragraphs>
  <Slides>27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101</cp:revision>
  <dcterms:created xsi:type="dcterms:W3CDTF">2013-07-09T14:45:06Z</dcterms:created>
  <dcterms:modified xsi:type="dcterms:W3CDTF">2020-10-10T23:01:44Z</dcterms:modified>
</cp:coreProperties>
</file>