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75" r:id="rId21"/>
    <p:sldId id="287" r:id="rId22"/>
    <p:sldId id="280" r:id="rId23"/>
    <p:sldId id="298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1" autoAdjust="0"/>
    <p:restoredTop sz="94660"/>
  </p:normalViewPr>
  <p:slideViewPr>
    <p:cSldViewPr>
      <p:cViewPr varScale="1">
        <p:scale>
          <a:sx n="72" d="100"/>
          <a:sy n="72" d="100"/>
        </p:scale>
        <p:origin x="83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20/08/2021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Phyton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 err="1">
                  <a:solidFill>
                    <a:schemeClr val="bg1"/>
                  </a:solidFill>
                </a:rPr>
                <a:t>def</a:t>
              </a:r>
              <a:r>
                <a:rPr lang="es-ES_tradnl" sz="2400" b="1" dirty="0">
                  <a:solidFill>
                    <a:schemeClr val="bg1"/>
                  </a:solidFill>
                </a:rPr>
                <a:t>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</a:t>
              </a:r>
              <a:r>
                <a:rPr lang="es-ES_tradnl" sz="2400" b="1" dirty="0" err="1">
                  <a:solidFill>
                    <a:schemeClr val="bg1"/>
                  </a:solidFill>
                </a:rPr>
                <a:t>return</a:t>
              </a:r>
              <a:r>
                <a:rPr lang="es-ES_tradnl" sz="2400" b="1" dirty="0">
                  <a:solidFill>
                    <a:schemeClr val="bg1"/>
                  </a:solidFill>
                </a:rPr>
                <a:t>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 err="1">
                <a:cs typeface="Arial" pitchFamily="34" charset="0"/>
              </a:rPr>
              <a:t>def</a:t>
            </a:r>
            <a:r>
              <a:rPr lang="es-ES_tradnl" sz="2400" b="1" dirty="0"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6" y="3183837"/>
            <a:ext cx="8020692" cy="167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float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"%.2f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 %.2f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</a:t>
            </a: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, 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" y="5087580"/>
            <a:ext cx="1365496" cy="1267258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03E43-DD60-4594-8A3C-13E01DB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31" y="5013176"/>
            <a:ext cx="4467225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37041DC-EE7B-4310-8005-6B44550B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86" y="1700808"/>
            <a:ext cx="8280865" cy="27668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D11E001-B8E2-445A-BF43-625BB10C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401" y="4306180"/>
            <a:ext cx="4857750" cy="1114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ES_tradnl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todosPositivos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</a:t>
            </a:r>
            <a:r>
              <a:rPr lang="es-ES_tradnl" sz="4400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main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88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_tradnl" sz="2400" b="1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 err="1"/>
                  <a:t>def</a:t>
                </a:r>
                <a:r>
                  <a:rPr lang="es-ES_tradnl" sz="2400" b="1" dirty="0"/>
                  <a:t>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 err="1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1029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TC1028  Pensamiento Computacional para Ingeniería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66</cp:revision>
  <dcterms:created xsi:type="dcterms:W3CDTF">2013-06-24T20:15:42Z</dcterms:created>
  <dcterms:modified xsi:type="dcterms:W3CDTF">2021-08-20T17:13:39Z</dcterms:modified>
</cp:coreProperties>
</file>