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av" ContentType="audio/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89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9" r:id="rId10"/>
    <p:sldId id="270" r:id="rId11"/>
    <p:sldId id="271" r:id="rId12"/>
    <p:sldId id="302" r:id="rId13"/>
    <p:sldId id="303" r:id="rId14"/>
    <p:sldId id="304" r:id="rId15"/>
    <p:sldId id="305" r:id="rId16"/>
    <p:sldId id="318" r:id="rId17"/>
    <p:sldId id="316" r:id="rId18"/>
    <p:sldId id="317" r:id="rId19"/>
    <p:sldId id="298" r:id="rId20"/>
    <p:sldId id="299" r:id="rId21"/>
    <p:sldId id="300" r:id="rId22"/>
    <p:sldId id="301" r:id="rId23"/>
    <p:sldId id="290" r:id="rId24"/>
    <p:sldId id="291" r:id="rId25"/>
    <p:sldId id="292" r:id="rId26"/>
    <p:sldId id="293" r:id="rId27"/>
    <p:sldId id="320" r:id="rId28"/>
    <p:sldId id="321" r:id="rId29"/>
    <p:sldId id="324" r:id="rId30"/>
    <p:sldId id="277" r:id="rId31"/>
    <p:sldId id="278" r:id="rId32"/>
    <p:sldId id="326" r:id="rId33"/>
    <p:sldId id="309" r:id="rId34"/>
    <p:sldId id="314" r:id="rId35"/>
    <p:sldId id="311" r:id="rId36"/>
    <p:sldId id="312" r:id="rId37"/>
    <p:sldId id="322" r:id="rId38"/>
    <p:sldId id="327" r:id="rId39"/>
    <p:sldId id="282" r:id="rId40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66" autoAdjust="0"/>
    <p:restoredTop sz="93239" autoAdjust="0"/>
  </p:normalViewPr>
  <p:slideViewPr>
    <p:cSldViewPr>
      <p:cViewPr varScale="1">
        <p:scale>
          <a:sx n="115" d="100"/>
          <a:sy n="115" d="100"/>
        </p:scale>
        <p:origin x="149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B9EA85-E274-4EA7-8880-BB3ECF55DB78}" type="datetimeFigureOut">
              <a:rPr lang="es-MX" smtClean="0"/>
              <a:t>23/09/2021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CF1478-83C0-459C-9DF2-CF8FE5DEE0C4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705675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F1478-83C0-459C-9DF2-CF8FE5DEE0C4}" type="slidenum">
              <a:rPr lang="es-MX" smtClean="0"/>
              <a:t>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203550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F1478-83C0-459C-9DF2-CF8FE5DEE0C4}" type="slidenum">
              <a:rPr lang="es-MX" smtClean="0"/>
              <a:t>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438301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F1478-83C0-459C-9DF2-CF8FE5DEE0C4}" type="slidenum">
              <a:rPr lang="es-MX" smtClean="0"/>
              <a:t>11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890531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CF1478-83C0-459C-9DF2-CF8FE5DEE0C4}" type="slidenum">
              <a:rPr lang="es-MX" smtClean="0"/>
              <a:t>28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484207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F1478-83C0-459C-9DF2-CF8FE5DEE0C4}" type="slidenum">
              <a:rPr lang="es-MX" smtClean="0"/>
              <a:t>31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140188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F1478-83C0-459C-9DF2-CF8FE5DEE0C4}" type="slidenum">
              <a:rPr lang="es-MX" smtClean="0"/>
              <a:t>32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926057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F1478-83C0-459C-9DF2-CF8FE5DEE0C4}" type="slidenum">
              <a:rPr lang="es-MX" smtClean="0"/>
              <a:t>34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024025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11FAC-B3FF-46B8-811B-635049FACAEC}" type="datetimeFigureOut">
              <a:rPr lang="es-MX" smtClean="0"/>
              <a:t>23/09/2021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64C9A-9A7F-44FA-BC4E-3A9C62273A0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03096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11FAC-B3FF-46B8-811B-635049FACAEC}" type="datetimeFigureOut">
              <a:rPr lang="es-MX" smtClean="0"/>
              <a:t>23/09/2021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64C9A-9A7F-44FA-BC4E-3A9C62273A0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09542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11FAC-B3FF-46B8-811B-635049FACAEC}" type="datetimeFigureOut">
              <a:rPr lang="es-MX" smtClean="0"/>
              <a:t>23/09/2021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64C9A-9A7F-44FA-BC4E-3A9C62273A0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448036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/>
            <a:fld id="{81D60167-4931-47E6-BA6A-407CBD079E47}" type="slidenum">
              <a:rPr lang="es-MX" spc="-10" smtClean="0">
                <a:solidFill>
                  <a:srgbClr val="18BAD4"/>
                </a:solidFill>
                <a:cs typeface="Calibri"/>
              </a:rPr>
              <a:pPr marL="25400"/>
              <a:t>‹Nº›</a:t>
            </a:fld>
            <a:endParaRPr lang="es-MX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09850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11FAC-B3FF-46B8-811B-635049FACAEC}" type="datetimeFigureOut">
              <a:rPr lang="es-MX" smtClean="0"/>
              <a:t>23/09/2021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64C9A-9A7F-44FA-BC4E-3A9C62273A0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43500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11FAC-B3FF-46B8-811B-635049FACAEC}" type="datetimeFigureOut">
              <a:rPr lang="es-MX" smtClean="0"/>
              <a:t>23/09/2021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64C9A-9A7F-44FA-BC4E-3A9C62273A0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49349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11FAC-B3FF-46B8-811B-635049FACAEC}" type="datetimeFigureOut">
              <a:rPr lang="es-MX" smtClean="0"/>
              <a:t>23/09/2021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64C9A-9A7F-44FA-BC4E-3A9C62273A0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8243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11FAC-B3FF-46B8-811B-635049FACAEC}" type="datetimeFigureOut">
              <a:rPr lang="es-MX" smtClean="0"/>
              <a:t>23/09/2021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64C9A-9A7F-44FA-BC4E-3A9C62273A0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54790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11FAC-B3FF-46B8-811B-635049FACAEC}" type="datetimeFigureOut">
              <a:rPr lang="es-MX" smtClean="0"/>
              <a:t>23/09/2021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64C9A-9A7F-44FA-BC4E-3A9C62273A0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97179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11FAC-B3FF-46B8-811B-635049FACAEC}" type="datetimeFigureOut">
              <a:rPr lang="es-MX" smtClean="0"/>
              <a:t>23/09/2021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64C9A-9A7F-44FA-BC4E-3A9C62273A0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29638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11FAC-B3FF-46B8-811B-635049FACAEC}" type="datetimeFigureOut">
              <a:rPr lang="es-MX" smtClean="0"/>
              <a:t>23/09/2021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64C9A-9A7F-44FA-BC4E-3A9C62273A0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29872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11FAC-B3FF-46B8-811B-635049FACAEC}" type="datetimeFigureOut">
              <a:rPr lang="es-MX" smtClean="0"/>
              <a:t>23/09/2021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64C9A-9A7F-44FA-BC4E-3A9C62273A0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13588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911FAC-B3FF-46B8-811B-635049FACAEC}" type="datetimeFigureOut">
              <a:rPr lang="es-MX" smtClean="0"/>
              <a:t>23/09/2021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164C9A-9A7F-44FA-BC4E-3A9C62273A0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00699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6630" y="404664"/>
            <a:ext cx="7342584" cy="1470025"/>
          </a:xfrm>
        </p:spPr>
        <p:txBody>
          <a:bodyPr rtlCol="0"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TC1028 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Pensamiento Computacional para Ingeniería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41A585A2-4B80-479F-964A-0052A38597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5576" y="1772816"/>
            <a:ext cx="6728792" cy="128128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Listas o arreglos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Tecnológico de Monterrey</a:t>
            </a:r>
          </a:p>
        </p:txBody>
      </p:sp>
      <p:pic>
        <p:nvPicPr>
          <p:cNvPr id="5" name="3 Imagen">
            <a:extLst>
              <a:ext uri="{FF2B5EF4-FFF2-40B4-BE49-F238E27FC236}">
                <a16:creationId xmlns:a16="http://schemas.microsoft.com/office/drawing/2014/main" id="{44BBD18F-0D6E-45EA-9199-2B7DCDB2D6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2996952"/>
            <a:ext cx="4896544" cy="2710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855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47676" y="1200188"/>
            <a:ext cx="7416824" cy="1584176"/>
          </a:xfrm>
        </p:spPr>
        <p:txBody>
          <a:bodyPr>
            <a:normAutofit/>
          </a:bodyPr>
          <a:lstStyle/>
          <a:p>
            <a:pPr eaLnBrk="1" hangingPunct="1">
              <a:lnSpc>
                <a:spcPts val="4000"/>
              </a:lnSpc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 manera como indicamos a la primera localidad del arreglo A es A[</a:t>
            </a:r>
            <a:r>
              <a:rPr lang="es-ES_tradnl" sz="24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] y la última localidad es A[</a:t>
            </a:r>
            <a:r>
              <a:rPr lang="es-ES_tradnl" sz="24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9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].</a:t>
            </a:r>
          </a:p>
        </p:txBody>
      </p:sp>
      <p:sp>
        <p:nvSpPr>
          <p:cNvPr id="197637" name="Rectangle 5"/>
          <p:cNvSpPr>
            <a:spLocks noGrp="1" noChangeArrowheads="1"/>
          </p:cNvSpPr>
          <p:nvPr>
            <p:ph type="title"/>
          </p:nvPr>
        </p:nvSpPr>
        <p:spPr>
          <a:xfrm>
            <a:off x="1103188" y="0"/>
            <a:ext cx="7010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sz="48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Listas o arreglos</a:t>
            </a:r>
          </a:p>
        </p:txBody>
      </p:sp>
      <p:pic>
        <p:nvPicPr>
          <p:cNvPr id="4" name="Picture 3" descr="arr02">
            <a:extLst>
              <a:ext uri="{FF2B5EF4-FFF2-40B4-BE49-F238E27FC236}">
                <a16:creationId xmlns:a16="http://schemas.microsoft.com/office/drawing/2014/main" id="{B6436D1F-C8F3-41B2-8E56-6D321693EE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7831" y="2564904"/>
            <a:ext cx="3208338" cy="401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0099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576" y="1556792"/>
            <a:ext cx="7704781" cy="4104456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ts val="3100"/>
              </a:lnSpc>
            </a:pP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 forma de asignar un valor a una localidad específica del arreglo es la siguiente: </a:t>
            </a:r>
          </a:p>
          <a:p>
            <a:pPr algn="just" eaLnBrk="1" hangingPunct="1">
              <a:lnSpc>
                <a:spcPts val="3100"/>
              </a:lnSpc>
            </a:pPr>
            <a:endParaRPr lang="es-ES_tradnl" sz="2000" dirty="0">
              <a:latin typeface="Arial" pitchFamily="34" charset="0"/>
              <a:cs typeface="Arial" pitchFamily="34" charset="0"/>
            </a:endParaRPr>
          </a:p>
          <a:p>
            <a:pPr algn="ctr" eaLnBrk="1" hangingPunct="1">
              <a:lnSpc>
                <a:spcPts val="3100"/>
              </a:lnSpc>
              <a:buFontTx/>
              <a:buNone/>
            </a:pPr>
            <a:r>
              <a:rPr lang="es-ES_tradnl" sz="20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nombre</a:t>
            </a:r>
            <a:r>
              <a:rPr lang="es-ES_tradnl" sz="2000" b="1" dirty="0">
                <a:latin typeface="Arial" pitchFamily="34" charset="0"/>
                <a:cs typeface="Arial" pitchFamily="34" charset="0"/>
              </a:rPr>
              <a:t>[ </a:t>
            </a: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localidad</a:t>
            </a:r>
            <a:r>
              <a:rPr lang="es-ES_tradnl" sz="2000" b="1" dirty="0">
                <a:latin typeface="Arial" pitchFamily="34" charset="0"/>
                <a:cs typeface="Arial" pitchFamily="34" charset="0"/>
              </a:rPr>
              <a:t> ] = </a:t>
            </a:r>
            <a:r>
              <a:rPr lang="es-ES_tradnl" sz="2000" b="1" dirty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valor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pPr algn="just" eaLnBrk="1" hangingPunct="1">
              <a:lnSpc>
                <a:spcPts val="3100"/>
              </a:lnSpc>
            </a:pPr>
            <a:endParaRPr lang="es-ES_tradnl" sz="2000" dirty="0">
              <a:latin typeface="Arial" pitchFamily="34" charset="0"/>
              <a:cs typeface="Arial" pitchFamily="34" charset="0"/>
            </a:endParaRPr>
          </a:p>
          <a:p>
            <a:pPr algn="just" eaLnBrk="1" hangingPunct="1">
              <a:lnSpc>
                <a:spcPts val="3100"/>
              </a:lnSpc>
            </a:pP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En donde </a:t>
            </a:r>
            <a:r>
              <a:rPr lang="es-ES_tradnl" sz="20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nombre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 el nombre de la variable arreglo, </a:t>
            </a: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localidad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 el número de la localidad del arreglo (entre </a:t>
            </a: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y </a:t>
            </a: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n-1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, 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donde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 el tamaño del arreglo) y </a:t>
            </a:r>
            <a:r>
              <a:rPr lang="es-ES_tradnl" sz="2000" b="1" dirty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valor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 cualquier dato del tipo con que fue definido el arreglo.</a:t>
            </a:r>
          </a:p>
        </p:txBody>
      </p:sp>
      <p:sp>
        <p:nvSpPr>
          <p:cNvPr id="198661" name="Rectangle 5"/>
          <p:cNvSpPr>
            <a:spLocks noGrp="1" noChangeArrowheads="1"/>
          </p:cNvSpPr>
          <p:nvPr>
            <p:ph type="title"/>
          </p:nvPr>
        </p:nvSpPr>
        <p:spPr>
          <a:xfrm>
            <a:off x="1042988" y="188913"/>
            <a:ext cx="7010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sz="48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Listas o arreglos</a:t>
            </a:r>
          </a:p>
        </p:txBody>
      </p:sp>
    </p:spTree>
    <p:extLst>
      <p:ext uri="{BB962C8B-B14F-4D97-AF65-F5344CB8AC3E}">
        <p14:creationId xmlns:p14="http://schemas.microsoft.com/office/powerpoint/2010/main" val="13207650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4" name="Text Box 4"/>
          <p:cNvSpPr txBox="1">
            <a:spLocks noChangeArrowheads="1"/>
          </p:cNvSpPr>
          <p:nvPr/>
        </p:nvSpPr>
        <p:spPr bwMode="auto">
          <a:xfrm>
            <a:off x="1331913" y="1712539"/>
            <a:ext cx="6459537" cy="1685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lnSpc>
                <a:spcPct val="150000"/>
              </a:lnSpc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Declarar un arreglo llamado </a:t>
            </a:r>
            <a:r>
              <a:rPr lang="es-ES_tradnl" sz="2400" b="1" dirty="0" err="1">
                <a:solidFill>
                  <a:srgbClr val="FF3300"/>
                </a:solidFill>
              </a:rPr>
              <a:t>numeros</a:t>
            </a:r>
            <a:r>
              <a:rPr lang="es-ES_tradnl" sz="2400" dirty="0"/>
              <a:t>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y guardar en cada localidad los valores </a:t>
            </a:r>
            <a:r>
              <a:rPr lang="es-ES_tradnl" sz="2400" dirty="0">
                <a:solidFill>
                  <a:srgbClr val="0000FF"/>
                </a:solidFill>
              </a:rPr>
              <a:t>0.2</a:t>
            </a:r>
            <a:r>
              <a:rPr lang="es-ES_tradnl" sz="2400" dirty="0"/>
              <a:t>, </a:t>
            </a:r>
            <a:r>
              <a:rPr lang="es-ES_tradnl" sz="2400" dirty="0">
                <a:solidFill>
                  <a:srgbClr val="0000FF"/>
                </a:solidFill>
              </a:rPr>
              <a:t>0.4</a:t>
            </a:r>
            <a:r>
              <a:rPr lang="es-ES_tradnl" sz="2400" dirty="0"/>
              <a:t>, </a:t>
            </a:r>
            <a:r>
              <a:rPr lang="es-ES_tradnl" sz="2400" dirty="0">
                <a:solidFill>
                  <a:srgbClr val="0000FF"/>
                </a:solidFill>
              </a:rPr>
              <a:t>0.6</a:t>
            </a:r>
            <a:r>
              <a:rPr lang="es-ES_tradnl" sz="2400" dirty="0"/>
              <a:t>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y</a:t>
            </a:r>
            <a:r>
              <a:rPr lang="es-ES_tradnl" sz="2400" dirty="0"/>
              <a:t> </a:t>
            </a:r>
            <a:r>
              <a:rPr lang="es-ES_tradnl" sz="2400" dirty="0">
                <a:solidFill>
                  <a:srgbClr val="0000FF"/>
                </a:solidFill>
              </a:rPr>
              <a:t>0.8</a:t>
            </a:r>
            <a:r>
              <a:rPr lang="es-ES_tradnl" sz="2400" dirty="0"/>
              <a:t>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respectivamente</a:t>
            </a:r>
            <a:endParaRPr lang="es-ES" sz="2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971600" y="188640"/>
            <a:ext cx="7340352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5566" y="3573016"/>
            <a:ext cx="3694666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2849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96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96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684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969456" y="2348880"/>
            <a:ext cx="5194832" cy="72008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s-ES_tradnl" dirty="0" err="1"/>
              <a:t>numeros</a:t>
            </a:r>
            <a:r>
              <a:rPr lang="es-ES_tradnl" dirty="0"/>
              <a:t> =  [</a:t>
            </a:r>
            <a:r>
              <a:rPr lang="es-ES_tradnl" dirty="0">
                <a:solidFill>
                  <a:srgbClr val="0000FF"/>
                </a:solidFill>
              </a:rPr>
              <a:t>0.2, 0.4, 0.6, 0.8</a:t>
            </a:r>
            <a:r>
              <a:rPr lang="es-ES_tradnl" dirty="0"/>
              <a:t>]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272559" y="188640"/>
            <a:ext cx="6476256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  <p:pic>
        <p:nvPicPr>
          <p:cNvPr id="6" name="1 Imagen">
            <a:extLst>
              <a:ext uri="{FF2B5EF4-FFF2-40B4-BE49-F238E27FC236}">
                <a16:creationId xmlns:a16="http://schemas.microsoft.com/office/drawing/2014/main" id="{0BB2558E-285F-412B-9A0C-4471971884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3684562"/>
            <a:ext cx="1728192" cy="160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0879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2" name="Text Box 4"/>
          <p:cNvSpPr txBox="1">
            <a:spLocks noChangeArrowheads="1"/>
          </p:cNvSpPr>
          <p:nvPr/>
        </p:nvSpPr>
        <p:spPr bwMode="auto">
          <a:xfrm>
            <a:off x="1296988" y="1676400"/>
            <a:ext cx="6400800" cy="1563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lnSpc>
                <a:spcPct val="115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s-ES_tradnl" sz="2800" dirty="0">
                <a:solidFill>
                  <a:schemeClr val="bg2">
                    <a:lumMod val="25000"/>
                  </a:schemeClr>
                </a:solidFill>
              </a:rPr>
              <a:t>Sumar el valor de </a:t>
            </a:r>
            <a:r>
              <a:rPr lang="es-ES_tradnl" sz="2800" b="1" dirty="0">
                <a:solidFill>
                  <a:srgbClr val="FF0000"/>
                </a:solidFill>
              </a:rPr>
              <a:t>8</a:t>
            </a:r>
            <a:r>
              <a:rPr lang="es-ES_tradnl" sz="2800" dirty="0">
                <a:solidFill>
                  <a:schemeClr val="bg2">
                    <a:lumMod val="25000"/>
                  </a:schemeClr>
                </a:solidFill>
              </a:rPr>
              <a:t> a cada una de las localidades del arreglo del ejemplo anterior</a:t>
            </a:r>
            <a:endParaRPr lang="es-ES" sz="28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877403" y="131762"/>
            <a:ext cx="7340352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3412976"/>
            <a:ext cx="3694666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45381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17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17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732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253356" y="1484784"/>
            <a:ext cx="6986588" cy="4525962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s-ES_tradnl" dirty="0"/>
          </a:p>
          <a:p>
            <a:pPr eaLnBrk="1" hangingPunct="1">
              <a:buFontTx/>
              <a:buNone/>
            </a:pPr>
            <a:r>
              <a:rPr lang="es-ES_tradnl" dirty="0"/>
              <a:t>      </a:t>
            </a:r>
            <a:r>
              <a:rPr lang="es-ES_tradnl" dirty="0" err="1"/>
              <a:t>numeros</a:t>
            </a:r>
            <a:r>
              <a:rPr lang="es-ES_tradnl" dirty="0"/>
              <a:t>[</a:t>
            </a:r>
            <a:r>
              <a:rPr lang="es-ES_tradnl" dirty="0">
                <a:solidFill>
                  <a:srgbClr val="0000FF"/>
                </a:solidFill>
              </a:rPr>
              <a:t>0</a:t>
            </a:r>
            <a:r>
              <a:rPr lang="es-ES_tradnl" dirty="0"/>
              <a:t>] = numeros[</a:t>
            </a:r>
            <a:r>
              <a:rPr lang="es-ES_tradnl" dirty="0">
                <a:solidFill>
                  <a:srgbClr val="0000FF"/>
                </a:solidFill>
              </a:rPr>
              <a:t>0</a:t>
            </a:r>
            <a:r>
              <a:rPr lang="es-ES_tradnl" dirty="0"/>
              <a:t>] + </a:t>
            </a:r>
            <a:r>
              <a:rPr lang="es-ES_tradnl" b="1" dirty="0">
                <a:solidFill>
                  <a:srgbClr val="FF0000"/>
                </a:solidFill>
              </a:rPr>
              <a:t>8</a:t>
            </a:r>
            <a:endParaRPr lang="es-ES_tradnl" dirty="0"/>
          </a:p>
          <a:p>
            <a:pPr>
              <a:buNone/>
            </a:pPr>
            <a:r>
              <a:rPr lang="es-ES_tradnl" dirty="0"/>
              <a:t>	  numeros[</a:t>
            </a:r>
            <a:r>
              <a:rPr lang="es-ES_tradnl" dirty="0">
                <a:solidFill>
                  <a:srgbClr val="0000FF"/>
                </a:solidFill>
              </a:rPr>
              <a:t>1</a:t>
            </a:r>
            <a:r>
              <a:rPr lang="es-ES_tradnl" dirty="0"/>
              <a:t>]= numeros[</a:t>
            </a:r>
            <a:r>
              <a:rPr lang="es-ES_tradnl" dirty="0">
                <a:solidFill>
                  <a:srgbClr val="0000FF"/>
                </a:solidFill>
              </a:rPr>
              <a:t>1</a:t>
            </a:r>
            <a:r>
              <a:rPr lang="es-ES_tradnl" dirty="0"/>
              <a:t>] +</a:t>
            </a:r>
            <a:r>
              <a:rPr lang="es-ES_tradnl" dirty="0">
                <a:solidFill>
                  <a:srgbClr val="0000FF"/>
                </a:solidFill>
              </a:rPr>
              <a:t> </a:t>
            </a:r>
            <a:r>
              <a:rPr lang="es-ES_tradnl" b="1" dirty="0">
                <a:solidFill>
                  <a:srgbClr val="FF0000"/>
                </a:solidFill>
              </a:rPr>
              <a:t>8</a:t>
            </a:r>
            <a:endParaRPr lang="es-ES_tradnl" dirty="0"/>
          </a:p>
          <a:p>
            <a:pPr>
              <a:buNone/>
            </a:pPr>
            <a:r>
              <a:rPr lang="es-ES_tradnl" dirty="0"/>
              <a:t>	  numeros[</a:t>
            </a:r>
            <a:r>
              <a:rPr lang="es-ES_tradnl" dirty="0">
                <a:solidFill>
                  <a:srgbClr val="0000FF"/>
                </a:solidFill>
              </a:rPr>
              <a:t>2</a:t>
            </a:r>
            <a:r>
              <a:rPr lang="es-ES_tradnl" dirty="0"/>
              <a:t>]= numeros[</a:t>
            </a:r>
            <a:r>
              <a:rPr lang="es-ES_tradnl" dirty="0">
                <a:solidFill>
                  <a:srgbClr val="0000FF"/>
                </a:solidFill>
              </a:rPr>
              <a:t>2</a:t>
            </a:r>
            <a:r>
              <a:rPr lang="es-ES_tradnl" dirty="0"/>
              <a:t>] +</a:t>
            </a:r>
            <a:r>
              <a:rPr lang="es-ES_tradnl" dirty="0">
                <a:solidFill>
                  <a:srgbClr val="0000FF"/>
                </a:solidFill>
              </a:rPr>
              <a:t> </a:t>
            </a:r>
            <a:r>
              <a:rPr lang="es-ES_tradnl" b="1" dirty="0">
                <a:solidFill>
                  <a:srgbClr val="FF0000"/>
                </a:solidFill>
              </a:rPr>
              <a:t>8</a:t>
            </a:r>
            <a:endParaRPr lang="es-ES_tradnl" dirty="0"/>
          </a:p>
          <a:p>
            <a:pPr>
              <a:buNone/>
            </a:pPr>
            <a:r>
              <a:rPr lang="es-ES_tradnl" dirty="0"/>
              <a:t>	  numeros[</a:t>
            </a:r>
            <a:r>
              <a:rPr lang="es-ES_tradnl" dirty="0">
                <a:solidFill>
                  <a:srgbClr val="0000FF"/>
                </a:solidFill>
              </a:rPr>
              <a:t>3</a:t>
            </a:r>
            <a:r>
              <a:rPr lang="es-ES_tradnl" dirty="0"/>
              <a:t>]= numeros[</a:t>
            </a:r>
            <a:r>
              <a:rPr lang="es-ES_tradnl" dirty="0">
                <a:solidFill>
                  <a:srgbClr val="0000FF"/>
                </a:solidFill>
              </a:rPr>
              <a:t>3</a:t>
            </a:r>
            <a:r>
              <a:rPr lang="es-ES_tradnl" dirty="0"/>
              <a:t>] +</a:t>
            </a:r>
            <a:r>
              <a:rPr lang="es-ES_tradnl" dirty="0">
                <a:solidFill>
                  <a:srgbClr val="0000FF"/>
                </a:solidFill>
              </a:rPr>
              <a:t> </a:t>
            </a:r>
            <a:r>
              <a:rPr lang="es-ES_tradnl" b="1" dirty="0">
                <a:solidFill>
                  <a:srgbClr val="FF0000"/>
                </a:solidFill>
              </a:rPr>
              <a:t>8</a:t>
            </a:r>
            <a:endParaRPr lang="es-ES_tradnl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904056" y="300186"/>
            <a:ext cx="6476256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  <p:pic>
        <p:nvPicPr>
          <p:cNvPr id="6" name="1 Imagen">
            <a:extLst>
              <a:ext uri="{FF2B5EF4-FFF2-40B4-BE49-F238E27FC236}">
                <a16:creationId xmlns:a16="http://schemas.microsoft.com/office/drawing/2014/main" id="{3640E280-5024-4119-AD96-7E6608237D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248" y="5085184"/>
            <a:ext cx="1728192" cy="160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8540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>
            <a:extLst>
              <a:ext uri="{FF2B5EF4-FFF2-40B4-BE49-F238E27FC236}">
                <a16:creationId xmlns:a16="http://schemas.microsoft.com/office/drawing/2014/main" id="{8CFB1FB7-9245-42F8-AD24-F8A5D3A0E2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66800" y="188640"/>
            <a:ext cx="7010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sz="48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Listas o arreglos</a:t>
            </a:r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23DCC806-EE79-4028-B457-F3F4E87757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700" y="1412776"/>
            <a:ext cx="8656340" cy="958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457200" indent="-457200" eaLnBrk="1" hangingPunct="1">
              <a:lnSpc>
                <a:spcPct val="150000"/>
              </a:lnSpc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</a:rPr>
              <a:t>La estructura compañera de los arreglos es el ciclo </a:t>
            </a:r>
            <a:r>
              <a:rPr lang="es-MX" sz="2000" b="1" dirty="0" err="1">
                <a:solidFill>
                  <a:schemeClr val="accent6">
                    <a:lumMod val="75000"/>
                  </a:schemeClr>
                </a:solidFill>
              </a:rPr>
              <a:t>for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457200" indent="-457200" eaLnBrk="1" hangingPunct="1">
              <a:lnSpc>
                <a:spcPct val="150000"/>
              </a:lnSpc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</a:rPr>
              <a:t>El acceso a los elementos de un arreglo puede ser de dos formas:</a:t>
            </a:r>
            <a:endParaRPr lang="es-MX" sz="2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494B1ABE-9D97-4D96-9F2E-560FB87FF972}"/>
              </a:ext>
            </a:extLst>
          </p:cNvPr>
          <p:cNvSpPr/>
          <p:nvPr/>
        </p:nvSpPr>
        <p:spPr>
          <a:xfrm>
            <a:off x="1066800" y="2561440"/>
            <a:ext cx="432048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A través del iterador</a:t>
            </a:r>
          </a:p>
          <a:p>
            <a:pPr marL="457200" indent="-457200">
              <a:buFont typeface="+mj-lt"/>
              <a:buAutoNum type="arabicPeriod"/>
            </a:pPr>
            <a:endParaRPr lang="es-MX" sz="14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s-MX" sz="2400" b="1" dirty="0">
                <a:solidFill>
                  <a:srgbClr val="0070C0"/>
                </a:solidFill>
              </a:rPr>
              <a:t>	</a:t>
            </a:r>
            <a:r>
              <a:rPr lang="es-MX" sz="2400" b="1" dirty="0" err="1">
                <a:solidFill>
                  <a:srgbClr val="0070C0"/>
                </a:solidFill>
              </a:rPr>
              <a:t>for</a:t>
            </a:r>
            <a:r>
              <a:rPr lang="es-MX" sz="2400" b="1" dirty="0">
                <a:solidFill>
                  <a:srgbClr val="0070C0"/>
                </a:solidFill>
              </a:rPr>
              <a:t> elemento in lista:</a:t>
            </a:r>
          </a:p>
          <a:p>
            <a:r>
              <a:rPr lang="es-MX" sz="2400" b="1" dirty="0">
                <a:solidFill>
                  <a:srgbClr val="0070C0"/>
                </a:solidFill>
              </a:rPr>
              <a:t>		</a:t>
            </a:r>
            <a:r>
              <a:rPr lang="es-MX" sz="2400" b="1" dirty="0" err="1">
                <a:solidFill>
                  <a:srgbClr val="0070C0"/>
                </a:solidFill>
              </a:rPr>
              <a:t>print</a:t>
            </a:r>
            <a:r>
              <a:rPr lang="es-MX" sz="2400" b="1" dirty="0">
                <a:solidFill>
                  <a:srgbClr val="0070C0"/>
                </a:solidFill>
              </a:rPr>
              <a:t>(elemento)</a:t>
            </a:r>
          </a:p>
          <a:p>
            <a:endParaRPr lang="es-MX" sz="2400" dirty="0"/>
          </a:p>
          <a:p>
            <a:pPr marL="457200" indent="-457200">
              <a:buFont typeface="+mj-lt"/>
              <a:buAutoNum type="arabicPeriod" startAt="2"/>
            </a:pP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A través del índice</a:t>
            </a:r>
          </a:p>
          <a:p>
            <a:endParaRPr lang="es-MX" sz="1400" dirty="0"/>
          </a:p>
          <a:p>
            <a:r>
              <a:rPr lang="es-MX" sz="2400" b="1" dirty="0">
                <a:solidFill>
                  <a:srgbClr val="0070C0"/>
                </a:solidFill>
              </a:rPr>
              <a:t>	</a:t>
            </a:r>
            <a:r>
              <a:rPr lang="es-MX" sz="2400" b="1" dirty="0" err="1">
                <a:solidFill>
                  <a:srgbClr val="0070C0"/>
                </a:solidFill>
              </a:rPr>
              <a:t>for</a:t>
            </a:r>
            <a:r>
              <a:rPr lang="es-MX" sz="2400" b="1" dirty="0">
                <a:solidFill>
                  <a:srgbClr val="0070C0"/>
                </a:solidFill>
              </a:rPr>
              <a:t> i in </a:t>
            </a:r>
            <a:r>
              <a:rPr lang="es-MX" sz="2400" b="1" dirty="0" err="1">
                <a:solidFill>
                  <a:srgbClr val="0070C0"/>
                </a:solidFill>
              </a:rPr>
              <a:t>range</a:t>
            </a:r>
            <a:r>
              <a:rPr lang="es-MX" sz="2400" b="1" dirty="0">
                <a:solidFill>
                  <a:srgbClr val="0070C0"/>
                </a:solidFill>
              </a:rPr>
              <a:t>(0,len(lista)):</a:t>
            </a:r>
          </a:p>
          <a:p>
            <a:r>
              <a:rPr lang="es-MX" sz="2400" b="1" dirty="0">
                <a:solidFill>
                  <a:srgbClr val="0070C0"/>
                </a:solidFill>
              </a:rPr>
              <a:t>		</a:t>
            </a:r>
            <a:r>
              <a:rPr lang="es-MX" sz="2400" b="1" dirty="0" err="1">
                <a:solidFill>
                  <a:srgbClr val="0070C0"/>
                </a:solidFill>
              </a:rPr>
              <a:t>print</a:t>
            </a:r>
            <a:r>
              <a:rPr lang="es-MX" sz="2400" b="1" dirty="0">
                <a:solidFill>
                  <a:srgbClr val="0070C0"/>
                </a:solidFill>
              </a:rPr>
              <a:t>(lista[i])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2C7B1DD2-9AE7-4536-9EE2-1100503A2665}"/>
              </a:ext>
            </a:extLst>
          </p:cNvPr>
          <p:cNvSpPr/>
          <p:nvPr/>
        </p:nvSpPr>
        <p:spPr>
          <a:xfrm>
            <a:off x="5796136" y="4679032"/>
            <a:ext cx="2448272" cy="92333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s-MX" dirty="0"/>
              <a:t>La función </a:t>
            </a:r>
            <a:r>
              <a:rPr lang="es-MX" b="1" dirty="0" err="1">
                <a:solidFill>
                  <a:srgbClr val="FF0000"/>
                </a:solidFill>
              </a:rPr>
              <a:t>len</a:t>
            </a:r>
            <a:r>
              <a:rPr lang="es-MX" dirty="0"/>
              <a:t> obtiene el número de elementos en la lista.</a:t>
            </a:r>
          </a:p>
        </p:txBody>
      </p:sp>
    </p:spTree>
    <p:extLst>
      <p:ext uri="{BB962C8B-B14F-4D97-AF65-F5344CB8AC3E}">
        <p14:creationId xmlns:p14="http://schemas.microsoft.com/office/powerpoint/2010/main" val="3410438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3" name="Text Box 3"/>
          <p:cNvSpPr txBox="1">
            <a:spLocks noChangeArrowheads="1"/>
          </p:cNvSpPr>
          <p:nvPr/>
        </p:nvSpPr>
        <p:spPr bwMode="auto">
          <a:xfrm>
            <a:off x="1547664" y="1733278"/>
            <a:ext cx="5976664" cy="1131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Define un arreglo que almacene </a:t>
            </a: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10 números enteros</a:t>
            </a:r>
            <a:endParaRPr lang="es-E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971600" y="188640"/>
            <a:ext cx="7340352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3277916"/>
            <a:ext cx="3694666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1124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63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43608" y="1772816"/>
            <a:ext cx="7488832" cy="2232248"/>
          </a:xfrm>
        </p:spPr>
        <p:txBody>
          <a:bodyPr>
            <a:normAutofit/>
          </a:bodyPr>
          <a:lstStyle/>
          <a:p>
            <a:pPr marL="0" indent="0" eaLnBrk="1" hangingPunct="1">
              <a:lnSpc>
                <a:spcPct val="150000"/>
              </a:lnSpc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 declaración de la variable arreglo 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que contiene </a:t>
            </a:r>
            <a:r>
              <a:rPr lang="es-ES_tradnl" sz="24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10</a:t>
            </a:r>
            <a:r>
              <a:rPr lang="es-ES_tradnl" sz="24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valores</a:t>
            </a:r>
            <a:r>
              <a:rPr lang="es-ES_tradnl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enteros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 la siguiente: </a:t>
            </a:r>
          </a:p>
          <a:p>
            <a:pPr algn="ctr" eaLnBrk="1" hangingPunct="1">
              <a:buFontTx/>
              <a:buNone/>
            </a:pPr>
            <a:endParaRPr lang="es-ES_tradnl" sz="2400" b="1" dirty="0">
              <a:solidFill>
                <a:srgbClr val="FF3300"/>
              </a:solidFill>
              <a:latin typeface="Arial" pitchFamily="34" charset="0"/>
              <a:cs typeface="Arial" pitchFamily="34" charset="0"/>
            </a:endParaRPr>
          </a:p>
          <a:p>
            <a:pPr algn="ctr" eaLnBrk="1" hangingPunct="1">
              <a:lnSpc>
                <a:spcPct val="150000"/>
              </a:lnSpc>
              <a:buFontTx/>
              <a:buNone/>
            </a:pPr>
            <a:r>
              <a:rPr lang="es-ES_tradnl" sz="24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A </a:t>
            </a:r>
            <a:r>
              <a:rPr lang="es-ES_tradnl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= [1, 2, 3, 4, 5, 6, 7, 8, 9, 10]</a:t>
            </a:r>
            <a:endParaRPr lang="es-ES_tradnl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112724" y="79374"/>
            <a:ext cx="4940496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  <p:pic>
        <p:nvPicPr>
          <p:cNvPr id="5" name="1 Imagen">
            <a:extLst>
              <a:ext uri="{FF2B5EF4-FFF2-40B4-BE49-F238E27FC236}">
                <a16:creationId xmlns:a16="http://schemas.microsoft.com/office/drawing/2014/main" id="{F0F6D1EB-23C8-4E07-ADB9-E62323EB72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4365104"/>
            <a:ext cx="1728192" cy="160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348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86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3" name="Text Box 3"/>
          <p:cNvSpPr txBox="1">
            <a:spLocks noChangeArrowheads="1"/>
          </p:cNvSpPr>
          <p:nvPr/>
        </p:nvSpPr>
        <p:spPr bwMode="auto">
          <a:xfrm>
            <a:off x="1547664" y="1733278"/>
            <a:ext cx="5976664" cy="1131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Escribe el ciclo para imprimir la lista anterior en la pantalla.</a:t>
            </a:r>
            <a:endParaRPr lang="es-E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971600" y="188640"/>
            <a:ext cx="7340352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3185628"/>
            <a:ext cx="3694666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5607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63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>
          <a:xfrm>
            <a:off x="1162000" y="188640"/>
            <a:ext cx="7010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sz="48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Listas o arreglos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557586"/>
            <a:ext cx="7772400" cy="3527598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125000"/>
              </a:lnSpc>
              <a:spcBef>
                <a:spcPct val="60000"/>
              </a:spcBef>
            </a:pPr>
            <a:r>
              <a:rPr lang="es-ES_tradnl" sz="2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En sesiones pasadas definimos a la </a:t>
            </a:r>
            <a:r>
              <a:rPr lang="es-ES_tradnl" sz="28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variable</a:t>
            </a:r>
            <a:r>
              <a:rPr lang="es-ES_tradnl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como la asociación entre </a:t>
            </a:r>
            <a:r>
              <a:rPr lang="es-ES_tradnl" sz="28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un nombre</a:t>
            </a:r>
            <a:r>
              <a:rPr lang="es-ES_tradnl" sz="2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y</a:t>
            </a:r>
            <a:r>
              <a:rPr lang="es-ES_tradnl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8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una localidad. </a:t>
            </a:r>
          </a:p>
          <a:p>
            <a:pPr algn="just" eaLnBrk="1" hangingPunct="1">
              <a:lnSpc>
                <a:spcPct val="125000"/>
              </a:lnSpc>
              <a:spcBef>
                <a:spcPct val="60000"/>
              </a:spcBef>
            </a:pPr>
            <a:r>
              <a:rPr lang="es-ES_tradnl" sz="2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Hasta ahora, si necesitamos guardar varios valores necesitamos definir una variable para cada uno de ellos. </a:t>
            </a:r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394" y="4653136"/>
            <a:ext cx="1800200" cy="1875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0505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311126" y="1412776"/>
            <a:ext cx="7365330" cy="245306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s-MX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El siguiente código imprime la lista en la pantalla:</a:t>
            </a:r>
          </a:p>
          <a:p>
            <a:pPr>
              <a:lnSpc>
                <a:spcPct val="150000"/>
              </a:lnSpc>
              <a:buNone/>
            </a:pPr>
            <a:endParaRPr lang="pt-BR" sz="1200" b="1" dirty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lang="pt-BR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for </a:t>
            </a:r>
            <a:r>
              <a:rPr lang="pt-BR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ele</a:t>
            </a:r>
            <a:r>
              <a:rPr lang="pt-BR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in </a:t>
            </a:r>
            <a:r>
              <a:rPr lang="pt-BR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pt-BR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>
              <a:lnSpc>
                <a:spcPct val="150000"/>
              </a:lnSpc>
              <a:buNone/>
            </a:pPr>
            <a:r>
              <a:rPr lang="pt-BR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   print(</a:t>
            </a:r>
            <a:r>
              <a:rPr lang="pt-BR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ele</a:t>
            </a:r>
            <a:r>
              <a:rPr lang="pt-BR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)</a:t>
            </a:r>
            <a:endParaRPr lang="es-ES_tradnl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151784" y="12154"/>
            <a:ext cx="4940496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592D9DAA-48F1-4E8A-B242-D09300081D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2166" y="2420888"/>
            <a:ext cx="3524250" cy="3276600"/>
          </a:xfrm>
          <a:prstGeom prst="rect">
            <a:avLst/>
          </a:prstGeom>
        </p:spPr>
      </p:pic>
      <p:pic>
        <p:nvPicPr>
          <p:cNvPr id="8" name="1 Imagen">
            <a:extLst>
              <a:ext uri="{FF2B5EF4-FFF2-40B4-BE49-F238E27FC236}">
                <a16:creationId xmlns:a16="http://schemas.microsoft.com/office/drawing/2014/main" id="{72CDC4FC-C48B-458E-A80E-4DEE76B1FB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4093627"/>
            <a:ext cx="1728192" cy="160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068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955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955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955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955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86" grpId="0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3" name="Text Box 3"/>
          <p:cNvSpPr txBox="1">
            <a:spLocks noChangeArrowheads="1"/>
          </p:cNvSpPr>
          <p:nvPr/>
        </p:nvSpPr>
        <p:spPr bwMode="auto">
          <a:xfrm>
            <a:off x="683568" y="1571998"/>
            <a:ext cx="8168952" cy="19628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Escribe el ciclo para imprimir la lista en la pantalla. Usa </a:t>
            </a:r>
            <a:r>
              <a:rPr lang="es-MX" sz="2400" b="1" dirty="0" err="1">
                <a:solidFill>
                  <a:srgbClr val="FF0000"/>
                </a:solidFill>
              </a:rPr>
              <a:t>end</a:t>
            </a:r>
            <a:r>
              <a:rPr lang="es-MX" sz="2400" b="1" dirty="0">
                <a:solidFill>
                  <a:srgbClr val="FF0000"/>
                </a:solidFill>
              </a:rPr>
              <a:t> = ' '</a:t>
            </a: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 para evitar el salto de línea por default así: </a:t>
            </a:r>
          </a:p>
          <a:p>
            <a:pPr algn="ctr">
              <a:lnSpc>
                <a:spcPct val="150000"/>
              </a:lnSpc>
            </a:pPr>
            <a:endParaRPr lang="es-MX" sz="1200" dirty="0">
              <a:solidFill>
                <a:schemeClr val="bg2">
                  <a:lumMod val="2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s-MX" sz="2400" b="1" dirty="0" err="1">
                <a:solidFill>
                  <a:srgbClr val="0070C0"/>
                </a:solidFill>
              </a:rPr>
              <a:t>print</a:t>
            </a:r>
            <a:r>
              <a:rPr lang="es-MX" sz="2400" b="1" dirty="0">
                <a:solidFill>
                  <a:srgbClr val="0070C0"/>
                </a:solidFill>
              </a:rPr>
              <a:t>( ele, </a:t>
            </a:r>
            <a:r>
              <a:rPr lang="es-MX" sz="2400" b="1" dirty="0" err="1">
                <a:solidFill>
                  <a:srgbClr val="FF0000"/>
                </a:solidFill>
              </a:rPr>
              <a:t>end</a:t>
            </a:r>
            <a:r>
              <a:rPr lang="es-MX" sz="2400" b="1" dirty="0">
                <a:solidFill>
                  <a:srgbClr val="FF0000"/>
                </a:solidFill>
              </a:rPr>
              <a:t> = ' '</a:t>
            </a:r>
            <a:r>
              <a:rPr lang="es-MX" sz="2400" b="1" dirty="0">
                <a:solidFill>
                  <a:srgbClr val="0070C0"/>
                </a:solidFill>
              </a:rPr>
              <a:t>) </a:t>
            </a:r>
            <a:endParaRPr lang="es-ES" sz="2400" b="1" dirty="0">
              <a:solidFill>
                <a:srgbClr val="0070C0"/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976064" y="27360"/>
            <a:ext cx="7340352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3855345"/>
            <a:ext cx="3694666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3559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63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43608" y="1412776"/>
            <a:ext cx="7365330" cy="2453060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s-MX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El siguiente código imprime la lista en la pantalla, sin salto de línea</a:t>
            </a: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. </a:t>
            </a:r>
            <a:endParaRPr lang="pt-BR" sz="1200" b="1" dirty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lang="pt-BR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for </a:t>
            </a:r>
            <a:r>
              <a:rPr lang="pt-BR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ele</a:t>
            </a:r>
            <a:r>
              <a:rPr lang="pt-BR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in </a:t>
            </a:r>
            <a:r>
              <a:rPr lang="pt-BR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pt-BR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>
              <a:lnSpc>
                <a:spcPct val="150000"/>
              </a:lnSpc>
              <a:buNone/>
            </a:pPr>
            <a:r>
              <a:rPr lang="pt-BR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   print(ele, </a:t>
            </a:r>
            <a:r>
              <a:rPr lang="pt-BR" sz="24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end</a:t>
            </a:r>
            <a:r>
              <a:rPr lang="pt-BR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='  '</a:t>
            </a:r>
            <a:r>
              <a:rPr lang="pt-BR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)</a:t>
            </a:r>
            <a:endParaRPr lang="es-ES_tradnl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101752" y="12154"/>
            <a:ext cx="4940496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ECAD491-684F-465E-A074-BA5D06B0C4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8633" y="4059186"/>
            <a:ext cx="3505200" cy="2085975"/>
          </a:xfrm>
          <a:prstGeom prst="rect">
            <a:avLst/>
          </a:prstGeom>
        </p:spPr>
      </p:pic>
      <p:pic>
        <p:nvPicPr>
          <p:cNvPr id="8" name="1 Imagen">
            <a:extLst>
              <a:ext uri="{FF2B5EF4-FFF2-40B4-BE49-F238E27FC236}">
                <a16:creationId xmlns:a16="http://schemas.microsoft.com/office/drawing/2014/main" id="{74D6376D-3894-4915-A4B2-DDC74F1329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4300242"/>
            <a:ext cx="1728192" cy="160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171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5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5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5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5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86" grpId="0" build="p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3" name="Text Box 3"/>
          <p:cNvSpPr txBox="1">
            <a:spLocks noChangeArrowheads="1"/>
          </p:cNvSpPr>
          <p:nvPr/>
        </p:nvSpPr>
        <p:spPr bwMode="auto">
          <a:xfrm>
            <a:off x="1547664" y="1733278"/>
            <a:ext cx="5976664" cy="57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Establece el valor de la localidad 5 a 35</a:t>
            </a:r>
            <a:endParaRPr lang="es-E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971600" y="188640"/>
            <a:ext cx="7340352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780928"/>
            <a:ext cx="3694666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6219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63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478372" y="1628800"/>
            <a:ext cx="7128792" cy="165618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El valor de la localidad </a:t>
            </a:r>
            <a:r>
              <a:rPr lang="es-ES_tradnl" sz="24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5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se modifica a 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35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  <a:endParaRPr lang="es-ES_tradnl" sz="2400" b="1" dirty="0">
              <a:solidFill>
                <a:srgbClr val="FF3300"/>
              </a:solidFill>
              <a:latin typeface="Arial" pitchFamily="34" charset="0"/>
              <a:cs typeface="Arial" pitchFamily="34" charset="0"/>
            </a:endParaRPr>
          </a:p>
          <a:p>
            <a:pPr algn="ctr" eaLnBrk="1" hangingPunct="1">
              <a:lnSpc>
                <a:spcPct val="150000"/>
              </a:lnSpc>
              <a:buFontTx/>
              <a:buNone/>
            </a:pPr>
            <a:r>
              <a:rPr lang="es-ES_tradnl" sz="24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es-ES_tradnl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[ 5 ] = 35</a:t>
            </a:r>
            <a:endParaRPr lang="es-ES_tradnl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112724" y="79374"/>
            <a:ext cx="4940496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B16549C-1911-44D3-9801-43F4FBB489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2352" y="3314948"/>
            <a:ext cx="3495675" cy="2171700"/>
          </a:xfrm>
          <a:prstGeom prst="rect">
            <a:avLst/>
          </a:prstGeom>
        </p:spPr>
      </p:pic>
      <p:pic>
        <p:nvPicPr>
          <p:cNvPr id="8" name="1 Imagen">
            <a:extLst>
              <a:ext uri="{FF2B5EF4-FFF2-40B4-BE49-F238E27FC236}">
                <a16:creationId xmlns:a16="http://schemas.microsoft.com/office/drawing/2014/main" id="{F35C7C75-C38F-4E47-808A-E12F97CFF7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3864261"/>
            <a:ext cx="1728192" cy="160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477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5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5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5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5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86" grpId="0" build="p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3" name="Text Box 3"/>
          <p:cNvSpPr txBox="1">
            <a:spLocks noChangeArrowheads="1"/>
          </p:cNvSpPr>
          <p:nvPr/>
        </p:nvSpPr>
        <p:spPr bwMode="auto">
          <a:xfrm>
            <a:off x="1547664" y="1733278"/>
            <a:ext cx="5976664" cy="1131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Establece el valor de la localidad 7 a la suma de la localidad 6 y la 9.</a:t>
            </a:r>
            <a:endParaRPr lang="es-E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971600" y="188640"/>
            <a:ext cx="7340352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4443" y="3185628"/>
            <a:ext cx="3694666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7064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63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311126" y="1340768"/>
            <a:ext cx="7128792" cy="223224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El valor de la localidad </a:t>
            </a:r>
            <a:r>
              <a:rPr lang="es-ES_tradnl" sz="24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7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se modifica con la suma de la localidad </a:t>
            </a:r>
            <a:r>
              <a:rPr lang="es-ES_tradnl" sz="24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6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y la localidad </a:t>
            </a:r>
            <a:r>
              <a:rPr lang="es-ES_tradnl" sz="24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9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endParaRPr lang="es-ES_tradnl" sz="1200" b="1" dirty="0">
              <a:solidFill>
                <a:srgbClr val="FF3300"/>
              </a:solidFill>
              <a:latin typeface="Arial" pitchFamily="34" charset="0"/>
              <a:cs typeface="Arial" pitchFamily="34" charset="0"/>
            </a:endParaRPr>
          </a:p>
          <a:p>
            <a:pPr algn="ctr" eaLnBrk="1" hangingPunct="1">
              <a:lnSpc>
                <a:spcPct val="150000"/>
              </a:lnSpc>
              <a:buFontTx/>
              <a:buNone/>
            </a:pPr>
            <a:r>
              <a:rPr lang="es-ES_tradnl" sz="24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es-ES_tradnl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[ 7 ] = 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es-ES_tradnl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[ 6 ] + 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es-ES_tradnl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[ 9 ]</a:t>
            </a:r>
            <a:endParaRPr lang="es-ES_tradnl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112724" y="12154"/>
            <a:ext cx="4940496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F7B899D-84E2-4CA2-8038-FCF5796DC6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7090" y="3709935"/>
            <a:ext cx="3688966" cy="2391747"/>
          </a:xfrm>
          <a:prstGeom prst="rect">
            <a:avLst/>
          </a:prstGeom>
        </p:spPr>
      </p:pic>
      <p:pic>
        <p:nvPicPr>
          <p:cNvPr id="8" name="1 Imagen">
            <a:extLst>
              <a:ext uri="{FF2B5EF4-FFF2-40B4-BE49-F238E27FC236}">
                <a16:creationId xmlns:a16="http://schemas.microsoft.com/office/drawing/2014/main" id="{E9DCB2B9-C55A-4C93-B9A2-257CB7696D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4365104"/>
            <a:ext cx="1728192" cy="160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304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86" grpId="0" build="p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3" name="Text Box 3"/>
          <p:cNvSpPr txBox="1">
            <a:spLocks noChangeArrowheads="1"/>
          </p:cNvSpPr>
          <p:nvPr/>
        </p:nvSpPr>
        <p:spPr bwMode="auto">
          <a:xfrm>
            <a:off x="1071116" y="1564854"/>
            <a:ext cx="7533332" cy="35940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pt-BR" sz="2000" b="1" dirty="0">
                <a:solidFill>
                  <a:schemeClr val="accent6">
                    <a:lumMod val="75000"/>
                  </a:schemeClr>
                </a:solidFill>
              </a:rPr>
              <a:t> </a:t>
            </a:r>
            <a:r>
              <a:rPr lang="pt-BR" sz="3200" b="1" dirty="0">
                <a:solidFill>
                  <a:schemeClr val="accent6">
                    <a:lumMod val="75000"/>
                  </a:schemeClr>
                </a:solidFill>
              </a:rPr>
              <a:t>¿</a:t>
            </a:r>
            <a:r>
              <a:rPr lang="pt-BR" sz="3200" b="1" dirty="0" err="1">
                <a:solidFill>
                  <a:schemeClr val="accent6">
                    <a:lumMod val="75000"/>
                  </a:schemeClr>
                </a:solidFill>
              </a:rPr>
              <a:t>Qué</a:t>
            </a:r>
            <a:r>
              <a:rPr lang="pt-BR" sz="3200" b="1" dirty="0">
                <a:solidFill>
                  <a:schemeClr val="accent6">
                    <a:lumMod val="75000"/>
                  </a:schemeClr>
                </a:solidFill>
              </a:rPr>
              <a:t> imprime </a:t>
            </a:r>
            <a:r>
              <a:rPr lang="pt-BR" sz="3200" b="1" dirty="0" err="1">
                <a:solidFill>
                  <a:schemeClr val="accent6">
                    <a:lumMod val="75000"/>
                  </a:schemeClr>
                </a:solidFill>
              </a:rPr>
              <a:t>el</a:t>
            </a:r>
            <a:r>
              <a:rPr lang="pt-BR" sz="32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pt-BR" sz="3200" b="1" dirty="0" err="1">
                <a:solidFill>
                  <a:schemeClr val="accent6">
                    <a:lumMod val="75000"/>
                  </a:schemeClr>
                </a:solidFill>
              </a:rPr>
              <a:t>siguiente</a:t>
            </a:r>
            <a:r>
              <a:rPr lang="pt-BR" sz="3200" b="1" dirty="0">
                <a:solidFill>
                  <a:schemeClr val="accent6">
                    <a:lumMod val="75000"/>
                  </a:schemeClr>
                </a:solidFill>
              </a:rPr>
              <a:t> código? </a:t>
            </a:r>
          </a:p>
          <a:p>
            <a:endParaRPr lang="pt-BR" sz="2000" dirty="0"/>
          </a:p>
          <a:p>
            <a:r>
              <a:rPr lang="pt-BR" sz="2400" b="1" dirty="0" err="1">
                <a:solidFill>
                  <a:schemeClr val="bg2">
                    <a:lumMod val="25000"/>
                  </a:schemeClr>
                </a:solidFill>
              </a:rPr>
              <a:t>numeros</a:t>
            </a:r>
            <a:r>
              <a:rPr lang="pt-BR" sz="2400" b="1" dirty="0">
                <a:solidFill>
                  <a:schemeClr val="bg2">
                    <a:lumMod val="25000"/>
                  </a:schemeClr>
                </a:solidFill>
              </a:rPr>
              <a:t> = [0,1,2,3,4] </a:t>
            </a:r>
          </a:p>
          <a:p>
            <a:r>
              <a:rPr lang="pt-BR" sz="2400" b="1" dirty="0" err="1">
                <a:solidFill>
                  <a:schemeClr val="bg2">
                    <a:lumMod val="25000"/>
                  </a:schemeClr>
                </a:solidFill>
              </a:rPr>
              <a:t>acum</a:t>
            </a:r>
            <a:r>
              <a:rPr lang="pt-BR" sz="2400" b="1" dirty="0">
                <a:solidFill>
                  <a:schemeClr val="bg2">
                    <a:lumMod val="25000"/>
                  </a:schemeClr>
                </a:solidFill>
              </a:rPr>
              <a:t> = 0 </a:t>
            </a:r>
          </a:p>
          <a:p>
            <a:r>
              <a:rPr lang="pt-BR" sz="2400" b="1" dirty="0">
                <a:solidFill>
                  <a:schemeClr val="bg2">
                    <a:lumMod val="25000"/>
                  </a:schemeClr>
                </a:solidFill>
              </a:rPr>
              <a:t>for num in </a:t>
            </a:r>
            <a:r>
              <a:rPr lang="pt-BR" sz="2400" b="1" dirty="0" err="1">
                <a:solidFill>
                  <a:schemeClr val="bg2">
                    <a:lumMod val="25000"/>
                  </a:schemeClr>
                </a:solidFill>
              </a:rPr>
              <a:t>numeros</a:t>
            </a:r>
            <a:r>
              <a:rPr lang="pt-BR" sz="2400" b="1" dirty="0">
                <a:solidFill>
                  <a:schemeClr val="bg2">
                    <a:lumMod val="25000"/>
                  </a:schemeClr>
                </a:solidFill>
              </a:rPr>
              <a:t>:     </a:t>
            </a:r>
          </a:p>
          <a:p>
            <a:r>
              <a:rPr lang="pt-BR" sz="2400" b="1" dirty="0">
                <a:solidFill>
                  <a:schemeClr val="bg2">
                    <a:lumMod val="25000"/>
                  </a:schemeClr>
                </a:solidFill>
              </a:rPr>
              <a:t>	</a:t>
            </a:r>
            <a:r>
              <a:rPr lang="pt-BR" sz="2400" b="1" dirty="0" err="1">
                <a:solidFill>
                  <a:schemeClr val="bg2">
                    <a:lumMod val="25000"/>
                  </a:schemeClr>
                </a:solidFill>
              </a:rPr>
              <a:t>if</a:t>
            </a:r>
            <a:r>
              <a:rPr lang="pt-BR" sz="2400" b="1" dirty="0">
                <a:solidFill>
                  <a:schemeClr val="bg2">
                    <a:lumMod val="25000"/>
                  </a:schemeClr>
                </a:solidFill>
              </a:rPr>
              <a:t>( num % 2 == 0 ):         </a:t>
            </a:r>
          </a:p>
          <a:p>
            <a:r>
              <a:rPr lang="pt-BR" sz="2400" b="1" dirty="0">
                <a:solidFill>
                  <a:schemeClr val="bg2">
                    <a:lumMod val="25000"/>
                  </a:schemeClr>
                </a:solidFill>
              </a:rPr>
              <a:t>		</a:t>
            </a:r>
            <a:r>
              <a:rPr lang="pt-BR" sz="2400" b="1" dirty="0" err="1">
                <a:solidFill>
                  <a:schemeClr val="bg2">
                    <a:lumMod val="25000"/>
                  </a:schemeClr>
                </a:solidFill>
              </a:rPr>
              <a:t>acum</a:t>
            </a:r>
            <a:r>
              <a:rPr lang="pt-BR" sz="2400" b="1" dirty="0">
                <a:solidFill>
                  <a:schemeClr val="bg2">
                    <a:lumMod val="25000"/>
                  </a:schemeClr>
                </a:solidFill>
              </a:rPr>
              <a:t> = </a:t>
            </a:r>
            <a:r>
              <a:rPr lang="pt-BR" sz="2400" b="1" dirty="0" err="1">
                <a:solidFill>
                  <a:schemeClr val="bg2">
                    <a:lumMod val="25000"/>
                  </a:schemeClr>
                </a:solidFill>
              </a:rPr>
              <a:t>acum</a:t>
            </a:r>
            <a:r>
              <a:rPr lang="pt-BR" sz="2400" b="1" dirty="0">
                <a:solidFill>
                  <a:schemeClr val="bg2">
                    <a:lumMod val="25000"/>
                  </a:schemeClr>
                </a:solidFill>
              </a:rPr>
              <a:t> + num * 5 </a:t>
            </a:r>
          </a:p>
          <a:p>
            <a:r>
              <a:rPr lang="pt-BR" sz="2400" b="1" dirty="0">
                <a:solidFill>
                  <a:schemeClr val="bg2">
                    <a:lumMod val="25000"/>
                  </a:schemeClr>
                </a:solidFill>
              </a:rPr>
              <a:t>print(</a:t>
            </a:r>
            <a:r>
              <a:rPr lang="pt-BR" sz="2400" b="1" dirty="0" err="1">
                <a:solidFill>
                  <a:schemeClr val="bg2">
                    <a:lumMod val="25000"/>
                  </a:schemeClr>
                </a:solidFill>
              </a:rPr>
              <a:t>acum</a:t>
            </a:r>
            <a:r>
              <a:rPr lang="pt-BR" sz="2400" b="1" dirty="0">
                <a:solidFill>
                  <a:schemeClr val="bg2">
                    <a:lumMod val="25000"/>
                  </a:schemeClr>
                </a:solidFill>
              </a:rPr>
              <a:t>) </a:t>
            </a:r>
            <a:endParaRPr lang="pt-BR" sz="2400" dirty="0">
              <a:solidFill>
                <a:schemeClr val="bg2">
                  <a:lumMod val="2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endParaRPr lang="es-E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043608" y="0"/>
            <a:ext cx="7340352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9531" y="4540960"/>
            <a:ext cx="2270233" cy="1504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82283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63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61430F81-7EA6-4182-BD68-937A5BF952AB}"/>
              </a:ext>
            </a:extLst>
          </p:cNvPr>
          <p:cNvSpPr/>
          <p:nvPr/>
        </p:nvSpPr>
        <p:spPr>
          <a:xfrm>
            <a:off x="611560" y="2087116"/>
            <a:ext cx="432048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A través del iterador</a:t>
            </a:r>
          </a:p>
          <a:p>
            <a:pPr marL="457200" indent="-457200">
              <a:buFont typeface="+mj-lt"/>
              <a:buAutoNum type="arabicPeriod"/>
            </a:pPr>
            <a:endParaRPr lang="es-MX" sz="14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s-MX" sz="2400" b="1" dirty="0">
                <a:solidFill>
                  <a:srgbClr val="0070C0"/>
                </a:solidFill>
              </a:rPr>
              <a:t>	</a:t>
            </a:r>
            <a:r>
              <a:rPr lang="es-MX" sz="2400" b="1" dirty="0" err="1">
                <a:solidFill>
                  <a:srgbClr val="0070C0"/>
                </a:solidFill>
              </a:rPr>
              <a:t>for</a:t>
            </a:r>
            <a:r>
              <a:rPr lang="es-MX" sz="2400" b="1" dirty="0">
                <a:solidFill>
                  <a:srgbClr val="0070C0"/>
                </a:solidFill>
              </a:rPr>
              <a:t> elemento in lista:</a:t>
            </a:r>
          </a:p>
          <a:p>
            <a:r>
              <a:rPr lang="es-MX" sz="2400" b="1" dirty="0">
                <a:solidFill>
                  <a:srgbClr val="0070C0"/>
                </a:solidFill>
              </a:rPr>
              <a:t>		</a:t>
            </a:r>
            <a:r>
              <a:rPr lang="es-MX" sz="2400" b="1" dirty="0" err="1">
                <a:solidFill>
                  <a:srgbClr val="0070C0"/>
                </a:solidFill>
              </a:rPr>
              <a:t>print</a:t>
            </a:r>
            <a:r>
              <a:rPr lang="es-MX" sz="2400" b="1" dirty="0">
                <a:solidFill>
                  <a:srgbClr val="0070C0"/>
                </a:solidFill>
              </a:rPr>
              <a:t>(elemento)</a:t>
            </a:r>
          </a:p>
          <a:p>
            <a:endParaRPr lang="es-MX" sz="2400" dirty="0"/>
          </a:p>
          <a:p>
            <a:pPr marL="457200" indent="-457200">
              <a:buFont typeface="+mj-lt"/>
              <a:buAutoNum type="arabicPeriod" startAt="2"/>
            </a:pP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A través del índice</a:t>
            </a:r>
          </a:p>
          <a:p>
            <a:endParaRPr lang="es-MX" sz="1400" dirty="0"/>
          </a:p>
          <a:p>
            <a:r>
              <a:rPr lang="es-MX" sz="2400" b="1" dirty="0">
                <a:solidFill>
                  <a:srgbClr val="0070C0"/>
                </a:solidFill>
              </a:rPr>
              <a:t>	</a:t>
            </a:r>
            <a:r>
              <a:rPr lang="es-MX" sz="2400" b="1" dirty="0" err="1">
                <a:solidFill>
                  <a:srgbClr val="0070C0"/>
                </a:solidFill>
              </a:rPr>
              <a:t>for</a:t>
            </a:r>
            <a:r>
              <a:rPr lang="es-MX" sz="2400" b="1" dirty="0">
                <a:solidFill>
                  <a:srgbClr val="0070C0"/>
                </a:solidFill>
              </a:rPr>
              <a:t> i in </a:t>
            </a:r>
            <a:r>
              <a:rPr lang="es-MX" sz="2400" b="1" dirty="0" err="1">
                <a:solidFill>
                  <a:srgbClr val="0070C0"/>
                </a:solidFill>
              </a:rPr>
              <a:t>range</a:t>
            </a:r>
            <a:r>
              <a:rPr lang="es-MX" sz="2400" b="1" dirty="0">
                <a:solidFill>
                  <a:srgbClr val="0070C0"/>
                </a:solidFill>
              </a:rPr>
              <a:t>(0,len(lista):</a:t>
            </a:r>
          </a:p>
          <a:p>
            <a:r>
              <a:rPr lang="es-MX" sz="2400" b="1" dirty="0">
                <a:solidFill>
                  <a:srgbClr val="0070C0"/>
                </a:solidFill>
              </a:rPr>
              <a:t>		</a:t>
            </a:r>
            <a:r>
              <a:rPr lang="es-MX" sz="2400" b="1" dirty="0" err="1">
                <a:solidFill>
                  <a:srgbClr val="0070C0"/>
                </a:solidFill>
              </a:rPr>
              <a:t>print</a:t>
            </a:r>
            <a:r>
              <a:rPr lang="es-MX" sz="2400" b="1" dirty="0">
                <a:solidFill>
                  <a:srgbClr val="0070C0"/>
                </a:solidFill>
              </a:rPr>
              <a:t>(lista[i])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CFB1FB7-9245-42F8-AD24-F8A5D3A0E2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07629" y="53752"/>
            <a:ext cx="7010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sz="48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Listas o arreglos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0AE46FC2-29EF-413E-B53D-40375D97279A}"/>
              </a:ext>
            </a:extLst>
          </p:cNvPr>
          <p:cNvSpPr/>
          <p:nvPr/>
        </p:nvSpPr>
        <p:spPr>
          <a:xfrm>
            <a:off x="5148064" y="2098117"/>
            <a:ext cx="3528392" cy="147732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s-MX" b="1" dirty="0"/>
              <a:t>La función </a:t>
            </a:r>
            <a:r>
              <a:rPr lang="es-MX" b="1" dirty="0" err="1">
                <a:solidFill>
                  <a:srgbClr val="FF0000"/>
                </a:solidFill>
              </a:rPr>
              <a:t>len</a:t>
            </a:r>
            <a:r>
              <a:rPr lang="es-MX" b="1" dirty="0"/>
              <a:t> obtiene el número de elementos en la lista</a:t>
            </a:r>
          </a:p>
          <a:p>
            <a:endParaRPr lang="es-MX" b="1" dirty="0"/>
          </a:p>
          <a:p>
            <a:r>
              <a:rPr lang="es-MX" b="1" dirty="0"/>
              <a:t>lista=[8,5,2]</a:t>
            </a:r>
          </a:p>
          <a:p>
            <a:r>
              <a:rPr lang="es-MX" b="1" dirty="0" err="1"/>
              <a:t>print</a:t>
            </a:r>
            <a:r>
              <a:rPr lang="es-MX" b="1" dirty="0"/>
              <a:t>(</a:t>
            </a:r>
            <a:r>
              <a:rPr lang="es-MX" b="1" dirty="0" err="1"/>
              <a:t>len</a:t>
            </a:r>
            <a:r>
              <a:rPr lang="es-MX" b="1" dirty="0"/>
              <a:t>(lista))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8CEE6A6-F490-4298-B1CA-5E41F0AFB7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8064" y="3874431"/>
            <a:ext cx="2520280" cy="2065400"/>
          </a:xfrm>
          <a:prstGeom prst="rect">
            <a:avLst/>
          </a:prstGeom>
        </p:spPr>
      </p:pic>
      <p:sp>
        <p:nvSpPr>
          <p:cNvPr id="8" name="Text Box 4">
            <a:extLst>
              <a:ext uri="{FF2B5EF4-FFF2-40B4-BE49-F238E27FC236}">
                <a16:creationId xmlns:a16="http://schemas.microsoft.com/office/drawing/2014/main" id="{23DCC806-EE79-4028-B457-F3F4E87757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870" y="1302135"/>
            <a:ext cx="8656340" cy="496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buClr>
                <a:schemeClr val="accent1"/>
              </a:buClr>
              <a:buSzPct val="80000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</a:rPr>
              <a:t>El acceso a los elementos de un arreglo puede ser de dos formas:</a:t>
            </a:r>
            <a:endParaRPr lang="es-MX" sz="24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988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8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6504E3E5-A0F9-4F07-90A1-7B38E8A865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104" y="4321488"/>
            <a:ext cx="1787466" cy="1787466"/>
          </a:xfrm>
          <a:prstGeom prst="rect">
            <a:avLst/>
          </a:prstGeom>
        </p:spPr>
      </p:pic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>
          <a:xfrm>
            <a:off x="949437" y="0"/>
            <a:ext cx="7010400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ES_tradnl" sz="48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¿Cómo crear una lista?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4EEF6EDF-B2E5-4079-BA7A-28B849F8F330}"/>
              </a:ext>
            </a:extLst>
          </p:cNvPr>
          <p:cNvSpPr/>
          <p:nvPr/>
        </p:nvSpPr>
        <p:spPr>
          <a:xfrm>
            <a:off x="566131" y="1143000"/>
            <a:ext cx="7393706" cy="4955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Con el método </a:t>
            </a:r>
            <a:r>
              <a:rPr lang="es-MX" sz="2400" b="1" dirty="0" err="1">
                <a:solidFill>
                  <a:schemeClr val="accent6">
                    <a:lumMod val="75000"/>
                  </a:schemeClr>
                </a:solidFill>
              </a:rPr>
              <a:t>insert</a:t>
            </a:r>
            <a:endParaRPr lang="es-MX" sz="2400" b="1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s-MX" sz="1400" dirty="0"/>
          </a:p>
          <a:p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lista =  [ ]</a:t>
            </a:r>
          </a:p>
          <a:p>
            <a:r>
              <a:rPr lang="es-MX" sz="24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for</a:t>
            </a:r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i in </a:t>
            </a:r>
            <a:r>
              <a:rPr lang="es-MX" sz="24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range</a:t>
            </a:r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(0,tam):</a:t>
            </a:r>
          </a:p>
          <a:p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	valor = </a:t>
            </a:r>
            <a:r>
              <a:rPr lang="es-MX" sz="24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int</a:t>
            </a:r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(input("Introduce un valor: "))</a:t>
            </a:r>
          </a:p>
          <a:p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es-MX" sz="24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lista.</a:t>
            </a:r>
            <a:r>
              <a:rPr lang="es-MX" sz="2400" b="1" dirty="0" err="1">
                <a:solidFill>
                  <a:srgbClr val="FF0000"/>
                </a:solidFill>
              </a:rPr>
              <a:t>insert</a:t>
            </a:r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(i, valor))</a:t>
            </a:r>
          </a:p>
          <a:p>
            <a:endParaRPr lang="es-MX" sz="2400" b="1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Con el método </a:t>
            </a:r>
            <a:r>
              <a:rPr lang="es-MX" sz="2400" b="1" dirty="0" err="1">
                <a:solidFill>
                  <a:schemeClr val="accent6">
                    <a:lumMod val="75000"/>
                  </a:schemeClr>
                </a:solidFill>
              </a:rPr>
              <a:t>append</a:t>
            </a:r>
            <a:endParaRPr lang="es-MX" sz="2400" b="1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s-MX" sz="1400" dirty="0"/>
          </a:p>
          <a:p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lista =  [ ]</a:t>
            </a:r>
          </a:p>
          <a:p>
            <a:r>
              <a:rPr lang="es-MX" sz="24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for</a:t>
            </a:r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i in </a:t>
            </a:r>
            <a:r>
              <a:rPr lang="es-MX" sz="24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range</a:t>
            </a:r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(0,tam):</a:t>
            </a:r>
          </a:p>
          <a:p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	valor = </a:t>
            </a:r>
            <a:r>
              <a:rPr lang="es-MX" sz="24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int</a:t>
            </a:r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(input("Introduce un valor: "))</a:t>
            </a:r>
          </a:p>
          <a:p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es-MX" sz="24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lista.</a:t>
            </a:r>
            <a:r>
              <a:rPr lang="es-MX" sz="2400" b="1" dirty="0" err="1">
                <a:solidFill>
                  <a:srgbClr val="FF0000"/>
                </a:solidFill>
              </a:rPr>
              <a:t>append</a:t>
            </a:r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(valor))</a:t>
            </a:r>
          </a:p>
          <a:p>
            <a:endParaRPr lang="es-MX" sz="24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5A0415F6-B844-41A8-BB3E-A9AFD415CED9}"/>
              </a:ext>
            </a:extLst>
          </p:cNvPr>
          <p:cNvSpPr/>
          <p:nvPr/>
        </p:nvSpPr>
        <p:spPr>
          <a:xfrm>
            <a:off x="6732240" y="1509970"/>
            <a:ext cx="2291522" cy="280076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s-ES" sz="1600" dirty="0"/>
              <a:t>La </a:t>
            </a:r>
            <a:r>
              <a:rPr lang="es-ES" sz="1600" b="1" dirty="0"/>
              <a:t>diferencia</a:t>
            </a:r>
            <a:r>
              <a:rPr lang="es-ES" sz="1600" dirty="0"/>
              <a:t> entre </a:t>
            </a:r>
            <a:r>
              <a:rPr lang="es-ES" sz="1600" b="1" dirty="0" err="1"/>
              <a:t>append</a:t>
            </a:r>
            <a:r>
              <a:rPr lang="es-ES" sz="1600" dirty="0"/>
              <a:t> () e </a:t>
            </a:r>
            <a:r>
              <a:rPr lang="es-ES" sz="1600" b="1" dirty="0" err="1"/>
              <a:t>insert</a:t>
            </a:r>
            <a:r>
              <a:rPr lang="es-ES" sz="1600" dirty="0"/>
              <a:t> () es que la función de inserción nos permite agregar un elemento específico en un índice específico de la lista a </a:t>
            </a:r>
            <a:r>
              <a:rPr lang="es-ES" sz="1600" b="1" dirty="0"/>
              <a:t>diferencia</a:t>
            </a:r>
            <a:r>
              <a:rPr lang="es-ES" sz="1600" dirty="0"/>
              <a:t> de </a:t>
            </a:r>
            <a:r>
              <a:rPr lang="es-ES" sz="1600" b="1" dirty="0" err="1"/>
              <a:t>append</a:t>
            </a:r>
            <a:r>
              <a:rPr lang="es-ES" sz="1600" dirty="0"/>
              <a:t> () donde podemos agregar el elemento solo al final de la lista.</a:t>
            </a:r>
            <a:endParaRPr lang="es-MX" sz="1600" dirty="0"/>
          </a:p>
        </p:txBody>
      </p:sp>
    </p:spTree>
    <p:extLst>
      <p:ext uri="{BB962C8B-B14F-4D97-AF65-F5344CB8AC3E}">
        <p14:creationId xmlns:p14="http://schemas.microsoft.com/office/powerpoint/2010/main" val="3352523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5288" y="1052736"/>
            <a:ext cx="8497887" cy="5878513"/>
          </a:xfrm>
        </p:spPr>
        <p:txBody>
          <a:bodyPr/>
          <a:lstStyle/>
          <a:p>
            <a:pPr marL="0" indent="0" eaLnBrk="1" hangingPunct="1">
              <a:lnSpc>
                <a:spcPts val="3500"/>
              </a:lnSpc>
              <a:spcBef>
                <a:spcPct val="0"/>
              </a:spcBef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Por ejemplo, supongamos que necesitamos trabajar con 10 valores enteros; el código para definir a estas 10 variables sería algo como lo siguiente:  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</a:pPr>
            <a:endParaRPr lang="es-ES_tradnl" sz="1400" b="1" dirty="0"/>
          </a:p>
          <a:p>
            <a:pPr lvl="4" eaLnBrk="1" hangingPunct="1">
              <a:lnSpc>
                <a:spcPts val="3200"/>
              </a:lnSpc>
              <a:spcBef>
                <a:spcPts val="0"/>
              </a:spcBef>
              <a:buFontTx/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           </a:t>
            </a:r>
            <a:r>
              <a:rPr lang="es-ES_tradnl" b="1" dirty="0">
                <a:solidFill>
                  <a:schemeClr val="bg2">
                    <a:lumMod val="25000"/>
                  </a:schemeClr>
                </a:solidFill>
              </a:rPr>
              <a:t>x0 </a:t>
            </a:r>
          </a:p>
          <a:p>
            <a:pPr lvl="4" eaLnBrk="1" hangingPunct="1">
              <a:lnSpc>
                <a:spcPts val="3200"/>
              </a:lnSpc>
              <a:spcBef>
                <a:spcPts val="0"/>
              </a:spcBef>
              <a:buFontTx/>
              <a:buNone/>
            </a:pPr>
            <a:r>
              <a:rPr lang="es-ES_tradnl" b="1" dirty="0">
                <a:solidFill>
                  <a:schemeClr val="bg2">
                    <a:lumMod val="25000"/>
                  </a:schemeClr>
                </a:solidFill>
              </a:rPr>
              <a:t>             x1 </a:t>
            </a:r>
          </a:p>
          <a:p>
            <a:pPr lvl="4" eaLnBrk="1" hangingPunct="1">
              <a:lnSpc>
                <a:spcPts val="3200"/>
              </a:lnSpc>
              <a:spcBef>
                <a:spcPts val="0"/>
              </a:spcBef>
              <a:buFontTx/>
              <a:buNone/>
            </a:pPr>
            <a:r>
              <a:rPr lang="es-ES_tradnl" b="1" dirty="0">
                <a:solidFill>
                  <a:schemeClr val="bg2">
                    <a:lumMod val="25000"/>
                  </a:schemeClr>
                </a:solidFill>
              </a:rPr>
              <a:t>             x2 </a:t>
            </a:r>
          </a:p>
          <a:p>
            <a:pPr lvl="4" eaLnBrk="1" hangingPunct="1">
              <a:lnSpc>
                <a:spcPts val="3200"/>
              </a:lnSpc>
              <a:spcBef>
                <a:spcPts val="0"/>
              </a:spcBef>
              <a:buFontTx/>
              <a:buNone/>
            </a:pPr>
            <a:r>
              <a:rPr lang="es-ES_tradnl" b="1" dirty="0">
                <a:solidFill>
                  <a:schemeClr val="bg2">
                    <a:lumMod val="25000"/>
                  </a:schemeClr>
                </a:solidFill>
              </a:rPr>
              <a:t>             x3 </a:t>
            </a:r>
          </a:p>
          <a:p>
            <a:pPr lvl="4" eaLnBrk="1" hangingPunct="1">
              <a:lnSpc>
                <a:spcPts val="3200"/>
              </a:lnSpc>
              <a:spcBef>
                <a:spcPts val="0"/>
              </a:spcBef>
              <a:buFontTx/>
              <a:buNone/>
            </a:pPr>
            <a:r>
              <a:rPr lang="es-ES_tradnl" b="1" dirty="0">
                <a:solidFill>
                  <a:schemeClr val="bg2">
                    <a:lumMod val="25000"/>
                  </a:schemeClr>
                </a:solidFill>
              </a:rPr>
              <a:t>             x4 </a:t>
            </a:r>
          </a:p>
          <a:p>
            <a:pPr lvl="4" eaLnBrk="1" hangingPunct="1">
              <a:lnSpc>
                <a:spcPts val="3200"/>
              </a:lnSpc>
              <a:spcBef>
                <a:spcPts val="0"/>
              </a:spcBef>
              <a:buFontTx/>
              <a:buNone/>
            </a:pPr>
            <a:r>
              <a:rPr lang="es-ES_tradnl" b="1" dirty="0">
                <a:solidFill>
                  <a:schemeClr val="bg2">
                    <a:lumMod val="25000"/>
                  </a:schemeClr>
                </a:solidFill>
              </a:rPr>
              <a:t>             x5 </a:t>
            </a:r>
          </a:p>
          <a:p>
            <a:pPr lvl="4" eaLnBrk="1" hangingPunct="1">
              <a:lnSpc>
                <a:spcPts val="3200"/>
              </a:lnSpc>
              <a:spcBef>
                <a:spcPts val="0"/>
              </a:spcBef>
              <a:buFontTx/>
              <a:buNone/>
            </a:pPr>
            <a:r>
              <a:rPr lang="es-ES_tradnl" b="1" dirty="0">
                <a:solidFill>
                  <a:schemeClr val="bg2">
                    <a:lumMod val="25000"/>
                  </a:schemeClr>
                </a:solidFill>
              </a:rPr>
              <a:t>             x6 </a:t>
            </a:r>
          </a:p>
          <a:p>
            <a:pPr lvl="4" eaLnBrk="1" hangingPunct="1">
              <a:lnSpc>
                <a:spcPts val="3200"/>
              </a:lnSpc>
              <a:spcBef>
                <a:spcPts val="0"/>
              </a:spcBef>
              <a:buFontTx/>
              <a:buNone/>
            </a:pPr>
            <a:r>
              <a:rPr lang="es-ES_tradnl" b="1" dirty="0">
                <a:solidFill>
                  <a:schemeClr val="bg2">
                    <a:lumMod val="25000"/>
                  </a:schemeClr>
                </a:solidFill>
              </a:rPr>
              <a:t>             x7 </a:t>
            </a:r>
          </a:p>
          <a:p>
            <a:pPr lvl="4" eaLnBrk="1" hangingPunct="1">
              <a:lnSpc>
                <a:spcPts val="3200"/>
              </a:lnSpc>
              <a:spcBef>
                <a:spcPts val="0"/>
              </a:spcBef>
              <a:buFontTx/>
              <a:buNone/>
            </a:pPr>
            <a:r>
              <a:rPr lang="es-ES_tradnl" b="1" dirty="0">
                <a:solidFill>
                  <a:schemeClr val="bg2">
                    <a:lumMod val="25000"/>
                  </a:schemeClr>
                </a:solidFill>
              </a:rPr>
              <a:t>             x8 </a:t>
            </a:r>
          </a:p>
          <a:p>
            <a:pPr lvl="4" eaLnBrk="1" hangingPunct="1">
              <a:lnSpc>
                <a:spcPts val="3200"/>
              </a:lnSpc>
              <a:spcBef>
                <a:spcPts val="0"/>
              </a:spcBef>
              <a:buFontTx/>
              <a:buNone/>
            </a:pPr>
            <a:r>
              <a:rPr lang="es-ES_tradnl" b="1" dirty="0">
                <a:solidFill>
                  <a:schemeClr val="bg2">
                    <a:lumMod val="25000"/>
                  </a:schemeClr>
                </a:solidFill>
              </a:rPr>
              <a:t>             x9</a:t>
            </a:r>
          </a:p>
        </p:txBody>
      </p:sp>
      <p:pic>
        <p:nvPicPr>
          <p:cNvPr id="5123" name="Picture 3" descr="arr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855965"/>
            <a:ext cx="2101850" cy="378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8422" name="Rectangle 6"/>
          <p:cNvSpPr>
            <a:spLocks noGrp="1" noChangeArrowheads="1"/>
          </p:cNvSpPr>
          <p:nvPr>
            <p:ph type="title"/>
          </p:nvPr>
        </p:nvSpPr>
        <p:spPr>
          <a:xfrm>
            <a:off x="1042988" y="-27384"/>
            <a:ext cx="7010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sz="48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Listas o arreglos</a:t>
            </a:r>
          </a:p>
        </p:txBody>
      </p:sp>
    </p:spTree>
    <p:extLst>
      <p:ext uri="{BB962C8B-B14F-4D97-AF65-F5344CB8AC3E}">
        <p14:creationId xmlns:p14="http://schemas.microsoft.com/office/powerpoint/2010/main" val="22943176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4" name="Text Box 4"/>
          <p:cNvSpPr txBox="1">
            <a:spLocks noChangeArrowheads="1"/>
          </p:cNvSpPr>
          <p:nvPr/>
        </p:nvSpPr>
        <p:spPr bwMode="auto">
          <a:xfrm>
            <a:off x="1060450" y="1469683"/>
            <a:ext cx="7086600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lnSpc>
                <a:spcPct val="150000"/>
              </a:lnSpc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s-ES_tradnl" sz="2800" dirty="0">
                <a:solidFill>
                  <a:schemeClr val="bg2">
                    <a:lumMod val="25000"/>
                  </a:schemeClr>
                </a:solidFill>
              </a:rPr>
              <a:t>Analiza las siguientes simulaciones para comprender la relación del ciclo </a:t>
            </a:r>
            <a:r>
              <a:rPr lang="es-ES_tradnl" sz="2800" b="1" dirty="0">
                <a:solidFill>
                  <a:schemeClr val="accent6">
                    <a:lumMod val="75000"/>
                  </a:schemeClr>
                </a:solidFill>
              </a:rPr>
              <a:t>for</a:t>
            </a:r>
            <a:r>
              <a:rPr lang="es-ES_tradnl" sz="2800" dirty="0">
                <a:solidFill>
                  <a:schemeClr val="bg2">
                    <a:lumMod val="25000"/>
                  </a:schemeClr>
                </a:solidFill>
              </a:rPr>
              <a:t> con los arreglos.</a:t>
            </a:r>
            <a:endParaRPr lang="es-ES" dirty="0">
              <a:solidFill>
                <a:schemeClr val="bg2">
                  <a:lumMod val="2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877403" y="1245"/>
            <a:ext cx="7340352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80847B0-2CBF-4016-8702-E639F2E1E8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1582" y="3631525"/>
            <a:ext cx="3024336" cy="274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581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8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8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04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374CBD2E-D5DB-469E-9DE2-2C7FAA9852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712" y="2335522"/>
            <a:ext cx="5819775" cy="2733675"/>
          </a:xfrm>
          <a:prstGeom prst="rect">
            <a:avLst/>
          </a:prstGeom>
        </p:spPr>
      </p:pic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1269" y="1130726"/>
            <a:ext cx="8697438" cy="1468507"/>
          </a:xfrm>
        </p:spPr>
        <p:txBody>
          <a:bodyPr>
            <a:normAutofit/>
          </a:bodyPr>
          <a:lstStyle/>
          <a:p>
            <a:pPr marL="0" indent="0" algn="ctr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s-ES_tradnl" sz="1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 función </a:t>
            </a:r>
            <a:r>
              <a:rPr lang="es-ES_tradnl" sz="18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crea_lista</a:t>
            </a:r>
            <a:r>
              <a:rPr lang="es-ES_tradnl" sz="1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sz="18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tam</a:t>
            </a:r>
            <a:r>
              <a:rPr lang="es-ES_tradnl" sz="1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es-ES_tradnl" sz="1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que recibe el tamaño de la lista a crear y crea cada localidad del arreglo con su número de casilla, haciendo uso del </a:t>
            </a:r>
            <a:r>
              <a:rPr lang="es-ES_tradnl" sz="18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método </a:t>
            </a:r>
            <a:r>
              <a:rPr lang="es-ES_tradnl" sz="18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insert</a:t>
            </a:r>
            <a:r>
              <a:rPr lang="es-ES_tradnl" sz="1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0" indent="0" eaLnBrk="1" hangingPunct="1">
              <a:buNone/>
            </a:pPr>
            <a:endParaRPr lang="es-ES_tradnl" sz="12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05828" name="Group 4"/>
          <p:cNvGrpSpPr>
            <a:grpSpLocks/>
          </p:cNvGrpSpPr>
          <p:nvPr/>
        </p:nvGrpSpPr>
        <p:grpSpPr bwMode="auto">
          <a:xfrm>
            <a:off x="3855913" y="5553224"/>
            <a:ext cx="5013325" cy="900112"/>
            <a:chOff x="2458" y="3321"/>
            <a:chExt cx="3158" cy="567"/>
          </a:xfrm>
        </p:grpSpPr>
        <p:grpSp>
          <p:nvGrpSpPr>
            <p:cNvPr id="22920" name="Group 5"/>
            <p:cNvGrpSpPr>
              <a:grpSpLocks/>
            </p:cNvGrpSpPr>
            <p:nvPr/>
          </p:nvGrpSpPr>
          <p:grpSpPr bwMode="auto">
            <a:xfrm>
              <a:off x="2736" y="3336"/>
              <a:ext cx="2880" cy="288"/>
              <a:chOff x="2736" y="2688"/>
              <a:chExt cx="2880" cy="288"/>
            </a:xfrm>
          </p:grpSpPr>
          <p:sp>
            <p:nvSpPr>
              <p:cNvPr id="22932" name="Rectangle 6"/>
              <p:cNvSpPr>
                <a:spLocks noChangeArrowheads="1"/>
              </p:cNvSpPr>
              <p:nvPr/>
            </p:nvSpPr>
            <p:spPr bwMode="auto">
              <a:xfrm>
                <a:off x="2736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33" name="Rectangle 7"/>
              <p:cNvSpPr>
                <a:spLocks noChangeArrowheads="1"/>
              </p:cNvSpPr>
              <p:nvPr/>
            </p:nvSpPr>
            <p:spPr bwMode="auto">
              <a:xfrm>
                <a:off x="3024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34" name="Rectangle 8"/>
              <p:cNvSpPr>
                <a:spLocks noChangeArrowheads="1"/>
              </p:cNvSpPr>
              <p:nvPr/>
            </p:nvSpPr>
            <p:spPr bwMode="auto">
              <a:xfrm>
                <a:off x="3312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35" name="Rectangle 9"/>
              <p:cNvSpPr>
                <a:spLocks noChangeArrowheads="1"/>
              </p:cNvSpPr>
              <p:nvPr/>
            </p:nvSpPr>
            <p:spPr bwMode="auto">
              <a:xfrm>
                <a:off x="3600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36" name="Rectangle 10"/>
              <p:cNvSpPr>
                <a:spLocks noChangeArrowheads="1"/>
              </p:cNvSpPr>
              <p:nvPr/>
            </p:nvSpPr>
            <p:spPr bwMode="auto">
              <a:xfrm>
                <a:off x="3888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37" name="Rectangle 11"/>
              <p:cNvSpPr>
                <a:spLocks noChangeArrowheads="1"/>
              </p:cNvSpPr>
              <p:nvPr/>
            </p:nvSpPr>
            <p:spPr bwMode="auto">
              <a:xfrm>
                <a:off x="4176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38" name="Rectangle 12"/>
              <p:cNvSpPr>
                <a:spLocks noChangeArrowheads="1"/>
              </p:cNvSpPr>
              <p:nvPr/>
            </p:nvSpPr>
            <p:spPr bwMode="auto">
              <a:xfrm>
                <a:off x="4464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39" name="Rectangle 13"/>
              <p:cNvSpPr>
                <a:spLocks noChangeArrowheads="1"/>
              </p:cNvSpPr>
              <p:nvPr/>
            </p:nvSpPr>
            <p:spPr bwMode="auto">
              <a:xfrm>
                <a:off x="5328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40" name="Rectangle 14"/>
              <p:cNvSpPr>
                <a:spLocks noChangeArrowheads="1"/>
              </p:cNvSpPr>
              <p:nvPr/>
            </p:nvSpPr>
            <p:spPr bwMode="auto">
              <a:xfrm>
                <a:off x="4752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41" name="Rectangle 15"/>
              <p:cNvSpPr>
                <a:spLocks noChangeArrowheads="1"/>
              </p:cNvSpPr>
              <p:nvPr/>
            </p:nvSpPr>
            <p:spPr bwMode="auto">
              <a:xfrm>
                <a:off x="5040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</p:grpSp>
        <p:sp>
          <p:nvSpPr>
            <p:cNvPr id="22921" name="Rectangle 16"/>
            <p:cNvSpPr>
              <a:spLocks noChangeArrowheads="1"/>
            </p:cNvSpPr>
            <p:nvPr/>
          </p:nvSpPr>
          <p:spPr bwMode="auto">
            <a:xfrm>
              <a:off x="2736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922" name="Rectangle 17"/>
            <p:cNvSpPr>
              <a:spLocks noChangeArrowheads="1"/>
            </p:cNvSpPr>
            <p:nvPr/>
          </p:nvSpPr>
          <p:spPr bwMode="auto">
            <a:xfrm>
              <a:off x="3024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923" name="Rectangle 18"/>
            <p:cNvSpPr>
              <a:spLocks noChangeArrowheads="1"/>
            </p:cNvSpPr>
            <p:nvPr/>
          </p:nvSpPr>
          <p:spPr bwMode="auto">
            <a:xfrm>
              <a:off x="3312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924" name="Rectangle 19"/>
            <p:cNvSpPr>
              <a:spLocks noChangeArrowheads="1"/>
            </p:cNvSpPr>
            <p:nvPr/>
          </p:nvSpPr>
          <p:spPr bwMode="auto">
            <a:xfrm>
              <a:off x="3600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925" name="Rectangle 20"/>
            <p:cNvSpPr>
              <a:spLocks noChangeArrowheads="1"/>
            </p:cNvSpPr>
            <p:nvPr/>
          </p:nvSpPr>
          <p:spPr bwMode="auto">
            <a:xfrm>
              <a:off x="3888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926" name="Rectangle 21"/>
            <p:cNvSpPr>
              <a:spLocks noChangeArrowheads="1"/>
            </p:cNvSpPr>
            <p:nvPr/>
          </p:nvSpPr>
          <p:spPr bwMode="auto">
            <a:xfrm>
              <a:off x="4176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927" name="Rectangle 22"/>
            <p:cNvSpPr>
              <a:spLocks noChangeArrowheads="1"/>
            </p:cNvSpPr>
            <p:nvPr/>
          </p:nvSpPr>
          <p:spPr bwMode="auto">
            <a:xfrm>
              <a:off x="4464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928" name="Rectangle 23"/>
            <p:cNvSpPr>
              <a:spLocks noChangeArrowheads="1"/>
            </p:cNvSpPr>
            <p:nvPr/>
          </p:nvSpPr>
          <p:spPr bwMode="auto">
            <a:xfrm>
              <a:off x="5328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929" name="Rectangle 24"/>
            <p:cNvSpPr>
              <a:spLocks noChangeArrowheads="1"/>
            </p:cNvSpPr>
            <p:nvPr/>
          </p:nvSpPr>
          <p:spPr bwMode="auto">
            <a:xfrm>
              <a:off x="4752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930" name="Rectangle 25"/>
            <p:cNvSpPr>
              <a:spLocks noChangeArrowheads="1"/>
            </p:cNvSpPr>
            <p:nvPr/>
          </p:nvSpPr>
          <p:spPr bwMode="auto">
            <a:xfrm>
              <a:off x="5040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931" name="Text Box 26"/>
            <p:cNvSpPr txBox="1">
              <a:spLocks noChangeArrowheads="1"/>
            </p:cNvSpPr>
            <p:nvPr/>
          </p:nvSpPr>
          <p:spPr bwMode="auto">
            <a:xfrm>
              <a:off x="2458" y="3321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</p:grpSp>
      <p:grpSp>
        <p:nvGrpSpPr>
          <p:cNvPr id="205851" name="Group 27"/>
          <p:cNvGrpSpPr>
            <a:grpSpLocks/>
          </p:cNvGrpSpPr>
          <p:nvPr/>
        </p:nvGrpSpPr>
        <p:grpSpPr bwMode="auto">
          <a:xfrm>
            <a:off x="3855913" y="4605486"/>
            <a:ext cx="5013325" cy="1847850"/>
            <a:chOff x="-1488" y="2736"/>
            <a:chExt cx="3158" cy="1164"/>
          </a:xfrm>
        </p:grpSpPr>
        <p:sp>
          <p:nvSpPr>
            <p:cNvPr id="22897" name="Rectangle 28"/>
            <p:cNvSpPr>
              <a:spLocks noChangeArrowheads="1"/>
            </p:cNvSpPr>
            <p:nvPr/>
          </p:nvSpPr>
          <p:spPr bwMode="auto">
            <a:xfrm>
              <a:off x="-1210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98" name="Rectangle 29"/>
            <p:cNvSpPr>
              <a:spLocks noChangeArrowheads="1"/>
            </p:cNvSpPr>
            <p:nvPr/>
          </p:nvSpPr>
          <p:spPr bwMode="auto">
            <a:xfrm>
              <a:off x="-922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99" name="Rectangle 30"/>
            <p:cNvSpPr>
              <a:spLocks noChangeArrowheads="1"/>
            </p:cNvSpPr>
            <p:nvPr/>
          </p:nvSpPr>
          <p:spPr bwMode="auto">
            <a:xfrm>
              <a:off x="-634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0" name="Rectangle 31"/>
            <p:cNvSpPr>
              <a:spLocks noChangeArrowheads="1"/>
            </p:cNvSpPr>
            <p:nvPr/>
          </p:nvSpPr>
          <p:spPr bwMode="auto">
            <a:xfrm>
              <a:off x="-346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1" name="Rectangle 32"/>
            <p:cNvSpPr>
              <a:spLocks noChangeArrowheads="1"/>
            </p:cNvSpPr>
            <p:nvPr/>
          </p:nvSpPr>
          <p:spPr bwMode="auto">
            <a:xfrm>
              <a:off x="-58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2" name="Rectangle 33"/>
            <p:cNvSpPr>
              <a:spLocks noChangeArrowheads="1"/>
            </p:cNvSpPr>
            <p:nvPr/>
          </p:nvSpPr>
          <p:spPr bwMode="auto">
            <a:xfrm>
              <a:off x="230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3" name="Rectangle 34"/>
            <p:cNvSpPr>
              <a:spLocks noChangeArrowheads="1"/>
            </p:cNvSpPr>
            <p:nvPr/>
          </p:nvSpPr>
          <p:spPr bwMode="auto">
            <a:xfrm>
              <a:off x="518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4" name="Rectangle 35"/>
            <p:cNvSpPr>
              <a:spLocks noChangeArrowheads="1"/>
            </p:cNvSpPr>
            <p:nvPr/>
          </p:nvSpPr>
          <p:spPr bwMode="auto">
            <a:xfrm>
              <a:off x="1382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5" name="Rectangle 36"/>
            <p:cNvSpPr>
              <a:spLocks noChangeArrowheads="1"/>
            </p:cNvSpPr>
            <p:nvPr/>
          </p:nvSpPr>
          <p:spPr bwMode="auto">
            <a:xfrm>
              <a:off x="806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6" name="Rectangle 37"/>
            <p:cNvSpPr>
              <a:spLocks noChangeArrowheads="1"/>
            </p:cNvSpPr>
            <p:nvPr/>
          </p:nvSpPr>
          <p:spPr bwMode="auto">
            <a:xfrm>
              <a:off x="1094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7" name="Rectangle 38"/>
            <p:cNvSpPr>
              <a:spLocks noChangeArrowheads="1"/>
            </p:cNvSpPr>
            <p:nvPr/>
          </p:nvSpPr>
          <p:spPr bwMode="auto">
            <a:xfrm>
              <a:off x="-1210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908" name="Rectangle 39"/>
            <p:cNvSpPr>
              <a:spLocks noChangeArrowheads="1"/>
            </p:cNvSpPr>
            <p:nvPr/>
          </p:nvSpPr>
          <p:spPr bwMode="auto">
            <a:xfrm>
              <a:off x="-922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909" name="Rectangle 40"/>
            <p:cNvSpPr>
              <a:spLocks noChangeArrowheads="1"/>
            </p:cNvSpPr>
            <p:nvPr/>
          </p:nvSpPr>
          <p:spPr bwMode="auto">
            <a:xfrm>
              <a:off x="-634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910" name="Rectangle 41"/>
            <p:cNvSpPr>
              <a:spLocks noChangeArrowheads="1"/>
            </p:cNvSpPr>
            <p:nvPr/>
          </p:nvSpPr>
          <p:spPr bwMode="auto">
            <a:xfrm>
              <a:off x="-346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911" name="Rectangle 42"/>
            <p:cNvSpPr>
              <a:spLocks noChangeArrowheads="1"/>
            </p:cNvSpPr>
            <p:nvPr/>
          </p:nvSpPr>
          <p:spPr bwMode="auto">
            <a:xfrm>
              <a:off x="-58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912" name="Rectangle 43"/>
            <p:cNvSpPr>
              <a:spLocks noChangeArrowheads="1"/>
            </p:cNvSpPr>
            <p:nvPr/>
          </p:nvSpPr>
          <p:spPr bwMode="auto">
            <a:xfrm>
              <a:off x="230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913" name="Rectangle 44"/>
            <p:cNvSpPr>
              <a:spLocks noChangeArrowheads="1"/>
            </p:cNvSpPr>
            <p:nvPr/>
          </p:nvSpPr>
          <p:spPr bwMode="auto">
            <a:xfrm>
              <a:off x="518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914" name="Rectangle 45"/>
            <p:cNvSpPr>
              <a:spLocks noChangeArrowheads="1"/>
            </p:cNvSpPr>
            <p:nvPr/>
          </p:nvSpPr>
          <p:spPr bwMode="auto">
            <a:xfrm>
              <a:off x="1382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915" name="Rectangle 46"/>
            <p:cNvSpPr>
              <a:spLocks noChangeArrowheads="1"/>
            </p:cNvSpPr>
            <p:nvPr/>
          </p:nvSpPr>
          <p:spPr bwMode="auto">
            <a:xfrm>
              <a:off x="806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916" name="Rectangle 47"/>
            <p:cNvSpPr>
              <a:spLocks noChangeArrowheads="1"/>
            </p:cNvSpPr>
            <p:nvPr/>
          </p:nvSpPr>
          <p:spPr bwMode="auto">
            <a:xfrm>
              <a:off x="1094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917" name="Text Box 48"/>
            <p:cNvSpPr txBox="1">
              <a:spLocks noChangeArrowheads="1"/>
            </p:cNvSpPr>
            <p:nvPr/>
          </p:nvSpPr>
          <p:spPr bwMode="auto">
            <a:xfrm>
              <a:off x="-1488" y="3333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918" name="Line 49"/>
            <p:cNvSpPr>
              <a:spLocks noChangeShapeType="1"/>
            </p:cNvSpPr>
            <p:nvPr/>
          </p:nvSpPr>
          <p:spPr bwMode="auto">
            <a:xfrm>
              <a:off x="-1066" y="2988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19" name="Text Box 50"/>
            <p:cNvSpPr txBox="1">
              <a:spLocks noChangeArrowheads="1"/>
            </p:cNvSpPr>
            <p:nvPr/>
          </p:nvSpPr>
          <p:spPr bwMode="auto">
            <a:xfrm>
              <a:off x="-1236" y="273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i=0</a:t>
              </a:r>
            </a:p>
          </p:txBody>
        </p:sp>
      </p:grpSp>
      <p:sp>
        <p:nvSpPr>
          <p:cNvPr id="22534" name="Line 51"/>
          <p:cNvSpPr>
            <a:spLocks noChangeShapeType="1"/>
          </p:cNvSpPr>
          <p:nvPr/>
        </p:nvSpPr>
        <p:spPr bwMode="auto">
          <a:xfrm>
            <a:off x="-4511675" y="2305050"/>
            <a:ext cx="0" cy="471488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round/>
                <a:headEnd type="none" w="sm" len="sm"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grpSp>
        <p:nvGrpSpPr>
          <p:cNvPr id="205876" name="Group 52"/>
          <p:cNvGrpSpPr>
            <a:grpSpLocks/>
          </p:cNvGrpSpPr>
          <p:nvPr/>
        </p:nvGrpSpPr>
        <p:grpSpPr bwMode="auto">
          <a:xfrm>
            <a:off x="3855913" y="4605486"/>
            <a:ext cx="5013325" cy="1847850"/>
            <a:chOff x="-1248" y="1056"/>
            <a:chExt cx="3158" cy="1164"/>
          </a:xfrm>
        </p:grpSpPr>
        <p:sp>
          <p:nvSpPr>
            <p:cNvPr id="22872" name="Rectangle 53"/>
            <p:cNvSpPr>
              <a:spLocks noChangeArrowheads="1"/>
            </p:cNvSpPr>
            <p:nvPr/>
          </p:nvSpPr>
          <p:spPr bwMode="auto">
            <a:xfrm>
              <a:off x="-970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73" name="Rectangle 54"/>
            <p:cNvSpPr>
              <a:spLocks noChangeArrowheads="1"/>
            </p:cNvSpPr>
            <p:nvPr/>
          </p:nvSpPr>
          <p:spPr bwMode="auto">
            <a:xfrm>
              <a:off x="-682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74" name="Rectangle 55"/>
            <p:cNvSpPr>
              <a:spLocks noChangeArrowheads="1"/>
            </p:cNvSpPr>
            <p:nvPr/>
          </p:nvSpPr>
          <p:spPr bwMode="auto">
            <a:xfrm>
              <a:off x="-394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75" name="Rectangle 56"/>
            <p:cNvSpPr>
              <a:spLocks noChangeArrowheads="1"/>
            </p:cNvSpPr>
            <p:nvPr/>
          </p:nvSpPr>
          <p:spPr bwMode="auto">
            <a:xfrm>
              <a:off x="-106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76" name="Rectangle 57"/>
            <p:cNvSpPr>
              <a:spLocks noChangeArrowheads="1"/>
            </p:cNvSpPr>
            <p:nvPr/>
          </p:nvSpPr>
          <p:spPr bwMode="auto">
            <a:xfrm>
              <a:off x="182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77" name="Rectangle 58"/>
            <p:cNvSpPr>
              <a:spLocks noChangeArrowheads="1"/>
            </p:cNvSpPr>
            <p:nvPr/>
          </p:nvSpPr>
          <p:spPr bwMode="auto">
            <a:xfrm>
              <a:off x="470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78" name="Rectangle 59"/>
            <p:cNvSpPr>
              <a:spLocks noChangeArrowheads="1"/>
            </p:cNvSpPr>
            <p:nvPr/>
          </p:nvSpPr>
          <p:spPr bwMode="auto">
            <a:xfrm>
              <a:off x="758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79" name="Rectangle 60"/>
            <p:cNvSpPr>
              <a:spLocks noChangeArrowheads="1"/>
            </p:cNvSpPr>
            <p:nvPr/>
          </p:nvSpPr>
          <p:spPr bwMode="auto">
            <a:xfrm>
              <a:off x="1622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80" name="Rectangle 61"/>
            <p:cNvSpPr>
              <a:spLocks noChangeArrowheads="1"/>
            </p:cNvSpPr>
            <p:nvPr/>
          </p:nvSpPr>
          <p:spPr bwMode="auto">
            <a:xfrm>
              <a:off x="1046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81" name="Rectangle 62"/>
            <p:cNvSpPr>
              <a:spLocks noChangeArrowheads="1"/>
            </p:cNvSpPr>
            <p:nvPr/>
          </p:nvSpPr>
          <p:spPr bwMode="auto">
            <a:xfrm>
              <a:off x="1334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82" name="Rectangle 63"/>
            <p:cNvSpPr>
              <a:spLocks noChangeArrowheads="1"/>
            </p:cNvSpPr>
            <p:nvPr/>
          </p:nvSpPr>
          <p:spPr bwMode="auto">
            <a:xfrm>
              <a:off x="-970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883" name="Rectangle 64"/>
            <p:cNvSpPr>
              <a:spLocks noChangeArrowheads="1"/>
            </p:cNvSpPr>
            <p:nvPr/>
          </p:nvSpPr>
          <p:spPr bwMode="auto">
            <a:xfrm>
              <a:off x="-682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884" name="Rectangle 65"/>
            <p:cNvSpPr>
              <a:spLocks noChangeArrowheads="1"/>
            </p:cNvSpPr>
            <p:nvPr/>
          </p:nvSpPr>
          <p:spPr bwMode="auto">
            <a:xfrm>
              <a:off x="-394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885" name="Rectangle 66"/>
            <p:cNvSpPr>
              <a:spLocks noChangeArrowheads="1"/>
            </p:cNvSpPr>
            <p:nvPr/>
          </p:nvSpPr>
          <p:spPr bwMode="auto">
            <a:xfrm>
              <a:off x="-106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886" name="Rectangle 67"/>
            <p:cNvSpPr>
              <a:spLocks noChangeArrowheads="1"/>
            </p:cNvSpPr>
            <p:nvPr/>
          </p:nvSpPr>
          <p:spPr bwMode="auto">
            <a:xfrm>
              <a:off x="182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887" name="Rectangle 68"/>
            <p:cNvSpPr>
              <a:spLocks noChangeArrowheads="1"/>
            </p:cNvSpPr>
            <p:nvPr/>
          </p:nvSpPr>
          <p:spPr bwMode="auto">
            <a:xfrm>
              <a:off x="470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888" name="Rectangle 69"/>
            <p:cNvSpPr>
              <a:spLocks noChangeArrowheads="1"/>
            </p:cNvSpPr>
            <p:nvPr/>
          </p:nvSpPr>
          <p:spPr bwMode="auto">
            <a:xfrm>
              <a:off x="758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889" name="Rectangle 70"/>
            <p:cNvSpPr>
              <a:spLocks noChangeArrowheads="1"/>
            </p:cNvSpPr>
            <p:nvPr/>
          </p:nvSpPr>
          <p:spPr bwMode="auto">
            <a:xfrm>
              <a:off x="1622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890" name="Rectangle 71"/>
            <p:cNvSpPr>
              <a:spLocks noChangeArrowheads="1"/>
            </p:cNvSpPr>
            <p:nvPr/>
          </p:nvSpPr>
          <p:spPr bwMode="auto">
            <a:xfrm>
              <a:off x="1046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891" name="Rectangle 72"/>
            <p:cNvSpPr>
              <a:spLocks noChangeArrowheads="1"/>
            </p:cNvSpPr>
            <p:nvPr/>
          </p:nvSpPr>
          <p:spPr bwMode="auto">
            <a:xfrm>
              <a:off x="1334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892" name="Text Box 73"/>
            <p:cNvSpPr txBox="1">
              <a:spLocks noChangeArrowheads="1"/>
            </p:cNvSpPr>
            <p:nvPr/>
          </p:nvSpPr>
          <p:spPr bwMode="auto">
            <a:xfrm>
              <a:off x="-1248" y="1653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93" name="Text Box 74"/>
            <p:cNvSpPr txBox="1">
              <a:spLocks noChangeArrowheads="1"/>
            </p:cNvSpPr>
            <p:nvPr/>
          </p:nvSpPr>
          <p:spPr bwMode="auto">
            <a:xfrm>
              <a:off x="-996" y="10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894" name="Line 75"/>
            <p:cNvSpPr>
              <a:spLocks noChangeShapeType="1"/>
            </p:cNvSpPr>
            <p:nvPr/>
          </p:nvSpPr>
          <p:spPr bwMode="auto">
            <a:xfrm>
              <a:off x="-540" y="1308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95" name="Text Box 76"/>
            <p:cNvSpPr txBox="1">
              <a:spLocks noChangeArrowheads="1"/>
            </p:cNvSpPr>
            <p:nvPr/>
          </p:nvSpPr>
          <p:spPr bwMode="auto">
            <a:xfrm>
              <a:off x="-710" y="10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896" name="Line 77"/>
            <p:cNvSpPr>
              <a:spLocks noChangeShapeType="1"/>
            </p:cNvSpPr>
            <p:nvPr/>
          </p:nvSpPr>
          <p:spPr bwMode="auto">
            <a:xfrm>
              <a:off x="-828" y="130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</p:grpSp>
      <p:grpSp>
        <p:nvGrpSpPr>
          <p:cNvPr id="205902" name="Group 78"/>
          <p:cNvGrpSpPr>
            <a:grpSpLocks/>
          </p:cNvGrpSpPr>
          <p:nvPr/>
        </p:nvGrpSpPr>
        <p:grpSpPr bwMode="auto">
          <a:xfrm>
            <a:off x="3859088" y="4605486"/>
            <a:ext cx="5105400" cy="1847850"/>
            <a:chOff x="-3504" y="2640"/>
            <a:chExt cx="3216" cy="1164"/>
          </a:xfrm>
        </p:grpSpPr>
        <p:sp>
          <p:nvSpPr>
            <p:cNvPr id="22831" name="Rectangle 79"/>
            <p:cNvSpPr>
              <a:spLocks noChangeArrowheads="1"/>
            </p:cNvSpPr>
            <p:nvPr/>
          </p:nvSpPr>
          <p:spPr bwMode="auto">
            <a:xfrm>
              <a:off x="-3226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32" name="Rectangle 80"/>
            <p:cNvSpPr>
              <a:spLocks noChangeArrowheads="1"/>
            </p:cNvSpPr>
            <p:nvPr/>
          </p:nvSpPr>
          <p:spPr bwMode="auto">
            <a:xfrm>
              <a:off x="-2938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33" name="Rectangle 81"/>
            <p:cNvSpPr>
              <a:spLocks noChangeArrowheads="1"/>
            </p:cNvSpPr>
            <p:nvPr/>
          </p:nvSpPr>
          <p:spPr bwMode="auto">
            <a:xfrm>
              <a:off x="-2650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34" name="Rectangle 82"/>
            <p:cNvSpPr>
              <a:spLocks noChangeArrowheads="1"/>
            </p:cNvSpPr>
            <p:nvPr/>
          </p:nvSpPr>
          <p:spPr bwMode="auto">
            <a:xfrm>
              <a:off x="-2362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35" name="Rectangle 83"/>
            <p:cNvSpPr>
              <a:spLocks noChangeArrowheads="1"/>
            </p:cNvSpPr>
            <p:nvPr/>
          </p:nvSpPr>
          <p:spPr bwMode="auto">
            <a:xfrm>
              <a:off x="-2074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36" name="Rectangle 84"/>
            <p:cNvSpPr>
              <a:spLocks noChangeArrowheads="1"/>
            </p:cNvSpPr>
            <p:nvPr/>
          </p:nvSpPr>
          <p:spPr bwMode="auto">
            <a:xfrm>
              <a:off x="-1786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37" name="Rectangle 85"/>
            <p:cNvSpPr>
              <a:spLocks noChangeArrowheads="1"/>
            </p:cNvSpPr>
            <p:nvPr/>
          </p:nvSpPr>
          <p:spPr bwMode="auto">
            <a:xfrm>
              <a:off x="-1498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38" name="Rectangle 86"/>
            <p:cNvSpPr>
              <a:spLocks noChangeArrowheads="1"/>
            </p:cNvSpPr>
            <p:nvPr/>
          </p:nvSpPr>
          <p:spPr bwMode="auto">
            <a:xfrm>
              <a:off x="-634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39" name="Rectangle 87"/>
            <p:cNvSpPr>
              <a:spLocks noChangeArrowheads="1"/>
            </p:cNvSpPr>
            <p:nvPr/>
          </p:nvSpPr>
          <p:spPr bwMode="auto">
            <a:xfrm>
              <a:off x="-1210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40" name="Rectangle 88"/>
            <p:cNvSpPr>
              <a:spLocks noChangeArrowheads="1"/>
            </p:cNvSpPr>
            <p:nvPr/>
          </p:nvSpPr>
          <p:spPr bwMode="auto">
            <a:xfrm>
              <a:off x="-922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41" name="Rectangle 89"/>
            <p:cNvSpPr>
              <a:spLocks noChangeArrowheads="1"/>
            </p:cNvSpPr>
            <p:nvPr/>
          </p:nvSpPr>
          <p:spPr bwMode="auto">
            <a:xfrm>
              <a:off x="-3226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842" name="Rectangle 90"/>
            <p:cNvSpPr>
              <a:spLocks noChangeArrowheads="1"/>
            </p:cNvSpPr>
            <p:nvPr/>
          </p:nvSpPr>
          <p:spPr bwMode="auto">
            <a:xfrm>
              <a:off x="-2938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843" name="Rectangle 91"/>
            <p:cNvSpPr>
              <a:spLocks noChangeArrowheads="1"/>
            </p:cNvSpPr>
            <p:nvPr/>
          </p:nvSpPr>
          <p:spPr bwMode="auto">
            <a:xfrm>
              <a:off x="-2650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844" name="Rectangle 92"/>
            <p:cNvSpPr>
              <a:spLocks noChangeArrowheads="1"/>
            </p:cNvSpPr>
            <p:nvPr/>
          </p:nvSpPr>
          <p:spPr bwMode="auto">
            <a:xfrm>
              <a:off x="-2362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845" name="Rectangle 93"/>
            <p:cNvSpPr>
              <a:spLocks noChangeArrowheads="1"/>
            </p:cNvSpPr>
            <p:nvPr/>
          </p:nvSpPr>
          <p:spPr bwMode="auto">
            <a:xfrm>
              <a:off x="-2074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846" name="Rectangle 94"/>
            <p:cNvSpPr>
              <a:spLocks noChangeArrowheads="1"/>
            </p:cNvSpPr>
            <p:nvPr/>
          </p:nvSpPr>
          <p:spPr bwMode="auto">
            <a:xfrm>
              <a:off x="-1786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847" name="Rectangle 95"/>
            <p:cNvSpPr>
              <a:spLocks noChangeArrowheads="1"/>
            </p:cNvSpPr>
            <p:nvPr/>
          </p:nvSpPr>
          <p:spPr bwMode="auto">
            <a:xfrm>
              <a:off x="-1498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848" name="Rectangle 96"/>
            <p:cNvSpPr>
              <a:spLocks noChangeArrowheads="1"/>
            </p:cNvSpPr>
            <p:nvPr/>
          </p:nvSpPr>
          <p:spPr bwMode="auto">
            <a:xfrm>
              <a:off x="-634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849" name="Rectangle 97"/>
            <p:cNvSpPr>
              <a:spLocks noChangeArrowheads="1"/>
            </p:cNvSpPr>
            <p:nvPr/>
          </p:nvSpPr>
          <p:spPr bwMode="auto">
            <a:xfrm>
              <a:off x="-1210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850" name="Rectangle 98"/>
            <p:cNvSpPr>
              <a:spLocks noChangeArrowheads="1"/>
            </p:cNvSpPr>
            <p:nvPr/>
          </p:nvSpPr>
          <p:spPr bwMode="auto">
            <a:xfrm>
              <a:off x="-922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851" name="Text Box 99"/>
            <p:cNvSpPr txBox="1">
              <a:spLocks noChangeArrowheads="1"/>
            </p:cNvSpPr>
            <p:nvPr/>
          </p:nvSpPr>
          <p:spPr bwMode="auto">
            <a:xfrm>
              <a:off x="-3504" y="3237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52" name="Text Box 100"/>
            <p:cNvSpPr txBox="1">
              <a:spLocks noChangeArrowheads="1"/>
            </p:cNvSpPr>
            <p:nvPr/>
          </p:nvSpPr>
          <p:spPr bwMode="auto">
            <a:xfrm>
              <a:off x="-3252" y="26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853" name="Line 101"/>
            <p:cNvSpPr>
              <a:spLocks noChangeShapeType="1"/>
            </p:cNvSpPr>
            <p:nvPr/>
          </p:nvSpPr>
          <p:spPr bwMode="auto">
            <a:xfrm>
              <a:off x="-2796" y="289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54" name="Text Box 102"/>
            <p:cNvSpPr txBox="1">
              <a:spLocks noChangeArrowheads="1"/>
            </p:cNvSpPr>
            <p:nvPr/>
          </p:nvSpPr>
          <p:spPr bwMode="auto">
            <a:xfrm>
              <a:off x="-2966" y="26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855" name="Line 103"/>
            <p:cNvSpPr>
              <a:spLocks noChangeShapeType="1"/>
            </p:cNvSpPr>
            <p:nvPr/>
          </p:nvSpPr>
          <p:spPr bwMode="auto">
            <a:xfrm>
              <a:off x="-3084" y="289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56" name="Line 104"/>
            <p:cNvSpPr>
              <a:spLocks noChangeShapeType="1"/>
            </p:cNvSpPr>
            <p:nvPr/>
          </p:nvSpPr>
          <p:spPr bwMode="auto">
            <a:xfrm>
              <a:off x="-2508" y="2892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57" name="Text Box 105"/>
            <p:cNvSpPr txBox="1">
              <a:spLocks noChangeArrowheads="1"/>
            </p:cNvSpPr>
            <p:nvPr/>
          </p:nvSpPr>
          <p:spPr bwMode="auto">
            <a:xfrm>
              <a:off x="-2678" y="26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858" name="Line 106"/>
            <p:cNvSpPr>
              <a:spLocks noChangeShapeType="1"/>
            </p:cNvSpPr>
            <p:nvPr/>
          </p:nvSpPr>
          <p:spPr bwMode="auto">
            <a:xfrm>
              <a:off x="-2220" y="289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59" name="Text Box 107"/>
            <p:cNvSpPr txBox="1">
              <a:spLocks noChangeArrowheads="1"/>
            </p:cNvSpPr>
            <p:nvPr/>
          </p:nvSpPr>
          <p:spPr bwMode="auto">
            <a:xfrm>
              <a:off x="-2390" y="26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860" name="Line 108"/>
            <p:cNvSpPr>
              <a:spLocks noChangeShapeType="1"/>
            </p:cNvSpPr>
            <p:nvPr/>
          </p:nvSpPr>
          <p:spPr bwMode="auto">
            <a:xfrm>
              <a:off x="-1932" y="289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61" name="Text Box 109"/>
            <p:cNvSpPr txBox="1">
              <a:spLocks noChangeArrowheads="1"/>
            </p:cNvSpPr>
            <p:nvPr/>
          </p:nvSpPr>
          <p:spPr bwMode="auto">
            <a:xfrm>
              <a:off x="-2102" y="2643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862" name="Line 110"/>
            <p:cNvSpPr>
              <a:spLocks noChangeShapeType="1"/>
            </p:cNvSpPr>
            <p:nvPr/>
          </p:nvSpPr>
          <p:spPr bwMode="auto">
            <a:xfrm>
              <a:off x="-1644" y="289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63" name="Text Box 111"/>
            <p:cNvSpPr txBox="1">
              <a:spLocks noChangeArrowheads="1"/>
            </p:cNvSpPr>
            <p:nvPr/>
          </p:nvSpPr>
          <p:spPr bwMode="auto">
            <a:xfrm>
              <a:off x="-1814" y="2643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864" name="Line 112"/>
            <p:cNvSpPr>
              <a:spLocks noChangeShapeType="1"/>
            </p:cNvSpPr>
            <p:nvPr/>
          </p:nvSpPr>
          <p:spPr bwMode="auto">
            <a:xfrm>
              <a:off x="-1356" y="289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65" name="Text Box 113"/>
            <p:cNvSpPr txBox="1">
              <a:spLocks noChangeArrowheads="1"/>
            </p:cNvSpPr>
            <p:nvPr/>
          </p:nvSpPr>
          <p:spPr bwMode="auto">
            <a:xfrm>
              <a:off x="-1526" y="2643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866" name="Line 114"/>
            <p:cNvSpPr>
              <a:spLocks noChangeShapeType="1"/>
            </p:cNvSpPr>
            <p:nvPr/>
          </p:nvSpPr>
          <p:spPr bwMode="auto">
            <a:xfrm>
              <a:off x="-1068" y="29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67" name="Text Box 115"/>
            <p:cNvSpPr txBox="1">
              <a:spLocks noChangeArrowheads="1"/>
            </p:cNvSpPr>
            <p:nvPr/>
          </p:nvSpPr>
          <p:spPr bwMode="auto">
            <a:xfrm>
              <a:off x="-1238" y="26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868" name="Line 116"/>
            <p:cNvSpPr>
              <a:spLocks noChangeShapeType="1"/>
            </p:cNvSpPr>
            <p:nvPr/>
          </p:nvSpPr>
          <p:spPr bwMode="auto">
            <a:xfrm>
              <a:off x="-780" y="29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69" name="Text Box 117"/>
            <p:cNvSpPr txBox="1">
              <a:spLocks noChangeArrowheads="1"/>
            </p:cNvSpPr>
            <p:nvPr/>
          </p:nvSpPr>
          <p:spPr bwMode="auto">
            <a:xfrm>
              <a:off x="-950" y="26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870" name="Line 118"/>
            <p:cNvSpPr>
              <a:spLocks noChangeShapeType="1"/>
            </p:cNvSpPr>
            <p:nvPr/>
          </p:nvSpPr>
          <p:spPr bwMode="auto">
            <a:xfrm>
              <a:off x="-492" y="29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71" name="Text Box 119"/>
            <p:cNvSpPr txBox="1">
              <a:spLocks noChangeArrowheads="1"/>
            </p:cNvSpPr>
            <p:nvPr/>
          </p:nvSpPr>
          <p:spPr bwMode="auto">
            <a:xfrm>
              <a:off x="-662" y="26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5944" name="Group 120"/>
          <p:cNvGrpSpPr>
            <a:grpSpLocks/>
          </p:cNvGrpSpPr>
          <p:nvPr/>
        </p:nvGrpSpPr>
        <p:grpSpPr bwMode="auto">
          <a:xfrm>
            <a:off x="3859088" y="4605486"/>
            <a:ext cx="5105400" cy="1847850"/>
            <a:chOff x="-3216" y="2592"/>
            <a:chExt cx="3216" cy="1164"/>
          </a:xfrm>
        </p:grpSpPr>
        <p:sp>
          <p:nvSpPr>
            <p:cNvPr id="22790" name="Rectangle 121"/>
            <p:cNvSpPr>
              <a:spLocks noChangeArrowheads="1"/>
            </p:cNvSpPr>
            <p:nvPr/>
          </p:nvSpPr>
          <p:spPr bwMode="auto">
            <a:xfrm>
              <a:off x="-2938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91" name="Rectangle 122"/>
            <p:cNvSpPr>
              <a:spLocks noChangeArrowheads="1"/>
            </p:cNvSpPr>
            <p:nvPr/>
          </p:nvSpPr>
          <p:spPr bwMode="auto">
            <a:xfrm>
              <a:off x="-2650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92" name="Rectangle 123"/>
            <p:cNvSpPr>
              <a:spLocks noChangeArrowheads="1"/>
            </p:cNvSpPr>
            <p:nvPr/>
          </p:nvSpPr>
          <p:spPr bwMode="auto">
            <a:xfrm>
              <a:off x="-2362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93" name="Rectangle 124"/>
            <p:cNvSpPr>
              <a:spLocks noChangeArrowheads="1"/>
            </p:cNvSpPr>
            <p:nvPr/>
          </p:nvSpPr>
          <p:spPr bwMode="auto">
            <a:xfrm>
              <a:off x="-2074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94" name="Rectangle 125"/>
            <p:cNvSpPr>
              <a:spLocks noChangeArrowheads="1"/>
            </p:cNvSpPr>
            <p:nvPr/>
          </p:nvSpPr>
          <p:spPr bwMode="auto">
            <a:xfrm>
              <a:off x="-1786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95" name="Rectangle 126"/>
            <p:cNvSpPr>
              <a:spLocks noChangeArrowheads="1"/>
            </p:cNvSpPr>
            <p:nvPr/>
          </p:nvSpPr>
          <p:spPr bwMode="auto">
            <a:xfrm>
              <a:off x="-1498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96" name="Rectangle 127"/>
            <p:cNvSpPr>
              <a:spLocks noChangeArrowheads="1"/>
            </p:cNvSpPr>
            <p:nvPr/>
          </p:nvSpPr>
          <p:spPr bwMode="auto">
            <a:xfrm>
              <a:off x="-1210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97" name="Rectangle 128"/>
            <p:cNvSpPr>
              <a:spLocks noChangeArrowheads="1"/>
            </p:cNvSpPr>
            <p:nvPr/>
          </p:nvSpPr>
          <p:spPr bwMode="auto">
            <a:xfrm>
              <a:off x="-346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98" name="Rectangle 129"/>
            <p:cNvSpPr>
              <a:spLocks noChangeArrowheads="1"/>
            </p:cNvSpPr>
            <p:nvPr/>
          </p:nvSpPr>
          <p:spPr bwMode="auto">
            <a:xfrm>
              <a:off x="-922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99" name="Rectangle 130"/>
            <p:cNvSpPr>
              <a:spLocks noChangeArrowheads="1"/>
            </p:cNvSpPr>
            <p:nvPr/>
          </p:nvSpPr>
          <p:spPr bwMode="auto">
            <a:xfrm>
              <a:off x="-634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00" name="Rectangle 131"/>
            <p:cNvSpPr>
              <a:spLocks noChangeArrowheads="1"/>
            </p:cNvSpPr>
            <p:nvPr/>
          </p:nvSpPr>
          <p:spPr bwMode="auto">
            <a:xfrm>
              <a:off x="-2938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801" name="Rectangle 132"/>
            <p:cNvSpPr>
              <a:spLocks noChangeArrowheads="1"/>
            </p:cNvSpPr>
            <p:nvPr/>
          </p:nvSpPr>
          <p:spPr bwMode="auto">
            <a:xfrm>
              <a:off x="-2650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802" name="Rectangle 133"/>
            <p:cNvSpPr>
              <a:spLocks noChangeArrowheads="1"/>
            </p:cNvSpPr>
            <p:nvPr/>
          </p:nvSpPr>
          <p:spPr bwMode="auto">
            <a:xfrm>
              <a:off x="-2362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803" name="Rectangle 134"/>
            <p:cNvSpPr>
              <a:spLocks noChangeArrowheads="1"/>
            </p:cNvSpPr>
            <p:nvPr/>
          </p:nvSpPr>
          <p:spPr bwMode="auto">
            <a:xfrm>
              <a:off x="-2074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804" name="Rectangle 135"/>
            <p:cNvSpPr>
              <a:spLocks noChangeArrowheads="1"/>
            </p:cNvSpPr>
            <p:nvPr/>
          </p:nvSpPr>
          <p:spPr bwMode="auto">
            <a:xfrm>
              <a:off x="-1786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805" name="Rectangle 136"/>
            <p:cNvSpPr>
              <a:spLocks noChangeArrowheads="1"/>
            </p:cNvSpPr>
            <p:nvPr/>
          </p:nvSpPr>
          <p:spPr bwMode="auto">
            <a:xfrm>
              <a:off x="-1498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806" name="Rectangle 137"/>
            <p:cNvSpPr>
              <a:spLocks noChangeArrowheads="1"/>
            </p:cNvSpPr>
            <p:nvPr/>
          </p:nvSpPr>
          <p:spPr bwMode="auto">
            <a:xfrm>
              <a:off x="-1210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807" name="Rectangle 138"/>
            <p:cNvSpPr>
              <a:spLocks noChangeArrowheads="1"/>
            </p:cNvSpPr>
            <p:nvPr/>
          </p:nvSpPr>
          <p:spPr bwMode="auto">
            <a:xfrm>
              <a:off x="-346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808" name="Rectangle 139"/>
            <p:cNvSpPr>
              <a:spLocks noChangeArrowheads="1"/>
            </p:cNvSpPr>
            <p:nvPr/>
          </p:nvSpPr>
          <p:spPr bwMode="auto">
            <a:xfrm>
              <a:off x="-922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809" name="Rectangle 140"/>
            <p:cNvSpPr>
              <a:spLocks noChangeArrowheads="1"/>
            </p:cNvSpPr>
            <p:nvPr/>
          </p:nvSpPr>
          <p:spPr bwMode="auto">
            <a:xfrm>
              <a:off x="-634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810" name="Text Box 141"/>
            <p:cNvSpPr txBox="1">
              <a:spLocks noChangeArrowheads="1"/>
            </p:cNvSpPr>
            <p:nvPr/>
          </p:nvSpPr>
          <p:spPr bwMode="auto">
            <a:xfrm>
              <a:off x="-3216" y="3189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11" name="Text Box 142"/>
            <p:cNvSpPr txBox="1">
              <a:spLocks noChangeArrowheads="1"/>
            </p:cNvSpPr>
            <p:nvPr/>
          </p:nvSpPr>
          <p:spPr bwMode="auto">
            <a:xfrm>
              <a:off x="-2964" y="259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812" name="Line 143"/>
            <p:cNvSpPr>
              <a:spLocks noChangeShapeType="1"/>
            </p:cNvSpPr>
            <p:nvPr/>
          </p:nvSpPr>
          <p:spPr bwMode="auto">
            <a:xfrm>
              <a:off x="-2508" y="284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13" name="Text Box 144"/>
            <p:cNvSpPr txBox="1">
              <a:spLocks noChangeArrowheads="1"/>
            </p:cNvSpPr>
            <p:nvPr/>
          </p:nvSpPr>
          <p:spPr bwMode="auto">
            <a:xfrm>
              <a:off x="-2678" y="259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814" name="Line 145"/>
            <p:cNvSpPr>
              <a:spLocks noChangeShapeType="1"/>
            </p:cNvSpPr>
            <p:nvPr/>
          </p:nvSpPr>
          <p:spPr bwMode="auto">
            <a:xfrm>
              <a:off x="-2796" y="284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15" name="Line 146"/>
            <p:cNvSpPr>
              <a:spLocks noChangeShapeType="1"/>
            </p:cNvSpPr>
            <p:nvPr/>
          </p:nvSpPr>
          <p:spPr bwMode="auto">
            <a:xfrm>
              <a:off x="-2220" y="284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16" name="Text Box 147"/>
            <p:cNvSpPr txBox="1">
              <a:spLocks noChangeArrowheads="1"/>
            </p:cNvSpPr>
            <p:nvPr/>
          </p:nvSpPr>
          <p:spPr bwMode="auto">
            <a:xfrm>
              <a:off x="-2390" y="259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817" name="Line 148"/>
            <p:cNvSpPr>
              <a:spLocks noChangeShapeType="1"/>
            </p:cNvSpPr>
            <p:nvPr/>
          </p:nvSpPr>
          <p:spPr bwMode="auto">
            <a:xfrm>
              <a:off x="-1932" y="2844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18" name="Text Box 149"/>
            <p:cNvSpPr txBox="1">
              <a:spLocks noChangeArrowheads="1"/>
            </p:cNvSpPr>
            <p:nvPr/>
          </p:nvSpPr>
          <p:spPr bwMode="auto">
            <a:xfrm>
              <a:off x="-2102" y="259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819" name="Line 150"/>
            <p:cNvSpPr>
              <a:spLocks noChangeShapeType="1"/>
            </p:cNvSpPr>
            <p:nvPr/>
          </p:nvSpPr>
          <p:spPr bwMode="auto">
            <a:xfrm>
              <a:off x="-1644" y="284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20" name="Text Box 151"/>
            <p:cNvSpPr txBox="1">
              <a:spLocks noChangeArrowheads="1"/>
            </p:cNvSpPr>
            <p:nvPr/>
          </p:nvSpPr>
          <p:spPr bwMode="auto">
            <a:xfrm>
              <a:off x="-1814" y="259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821" name="Line 152"/>
            <p:cNvSpPr>
              <a:spLocks noChangeShapeType="1"/>
            </p:cNvSpPr>
            <p:nvPr/>
          </p:nvSpPr>
          <p:spPr bwMode="auto">
            <a:xfrm>
              <a:off x="-1356" y="284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22" name="Text Box 153"/>
            <p:cNvSpPr txBox="1">
              <a:spLocks noChangeArrowheads="1"/>
            </p:cNvSpPr>
            <p:nvPr/>
          </p:nvSpPr>
          <p:spPr bwMode="auto">
            <a:xfrm>
              <a:off x="-1526" y="259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823" name="Line 154"/>
            <p:cNvSpPr>
              <a:spLocks noChangeShapeType="1"/>
            </p:cNvSpPr>
            <p:nvPr/>
          </p:nvSpPr>
          <p:spPr bwMode="auto">
            <a:xfrm>
              <a:off x="-1068" y="284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24" name="Text Box 155"/>
            <p:cNvSpPr txBox="1">
              <a:spLocks noChangeArrowheads="1"/>
            </p:cNvSpPr>
            <p:nvPr/>
          </p:nvSpPr>
          <p:spPr bwMode="auto">
            <a:xfrm>
              <a:off x="-1238" y="259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825" name="Line 156"/>
            <p:cNvSpPr>
              <a:spLocks noChangeShapeType="1"/>
            </p:cNvSpPr>
            <p:nvPr/>
          </p:nvSpPr>
          <p:spPr bwMode="auto">
            <a:xfrm>
              <a:off x="-780" y="285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26" name="Text Box 157"/>
            <p:cNvSpPr txBox="1">
              <a:spLocks noChangeArrowheads="1"/>
            </p:cNvSpPr>
            <p:nvPr/>
          </p:nvSpPr>
          <p:spPr bwMode="auto">
            <a:xfrm>
              <a:off x="-950" y="260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827" name="Line 158"/>
            <p:cNvSpPr>
              <a:spLocks noChangeShapeType="1"/>
            </p:cNvSpPr>
            <p:nvPr/>
          </p:nvSpPr>
          <p:spPr bwMode="auto">
            <a:xfrm>
              <a:off x="-492" y="285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28" name="Text Box 159"/>
            <p:cNvSpPr txBox="1">
              <a:spLocks noChangeArrowheads="1"/>
            </p:cNvSpPr>
            <p:nvPr/>
          </p:nvSpPr>
          <p:spPr bwMode="auto">
            <a:xfrm>
              <a:off x="-662" y="260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829" name="Line 160"/>
            <p:cNvSpPr>
              <a:spLocks noChangeShapeType="1"/>
            </p:cNvSpPr>
            <p:nvPr/>
          </p:nvSpPr>
          <p:spPr bwMode="auto">
            <a:xfrm>
              <a:off x="-204" y="285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30" name="Text Box 161"/>
            <p:cNvSpPr txBox="1">
              <a:spLocks noChangeArrowheads="1"/>
            </p:cNvSpPr>
            <p:nvPr/>
          </p:nvSpPr>
          <p:spPr bwMode="auto">
            <a:xfrm>
              <a:off x="-374" y="260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5986" name="Group 162"/>
          <p:cNvGrpSpPr>
            <a:grpSpLocks/>
          </p:cNvGrpSpPr>
          <p:nvPr/>
        </p:nvGrpSpPr>
        <p:grpSpPr bwMode="auto">
          <a:xfrm>
            <a:off x="3859088" y="4605486"/>
            <a:ext cx="5105400" cy="1847850"/>
            <a:chOff x="-3408" y="1152"/>
            <a:chExt cx="3216" cy="1164"/>
          </a:xfrm>
        </p:grpSpPr>
        <p:sp>
          <p:nvSpPr>
            <p:cNvPr id="22749" name="Rectangle 163"/>
            <p:cNvSpPr>
              <a:spLocks noChangeArrowheads="1"/>
            </p:cNvSpPr>
            <p:nvPr/>
          </p:nvSpPr>
          <p:spPr bwMode="auto">
            <a:xfrm>
              <a:off x="-3130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50" name="Rectangle 164"/>
            <p:cNvSpPr>
              <a:spLocks noChangeArrowheads="1"/>
            </p:cNvSpPr>
            <p:nvPr/>
          </p:nvSpPr>
          <p:spPr bwMode="auto">
            <a:xfrm>
              <a:off x="-2842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51" name="Rectangle 165"/>
            <p:cNvSpPr>
              <a:spLocks noChangeArrowheads="1"/>
            </p:cNvSpPr>
            <p:nvPr/>
          </p:nvSpPr>
          <p:spPr bwMode="auto">
            <a:xfrm>
              <a:off x="-2554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52" name="Rectangle 166"/>
            <p:cNvSpPr>
              <a:spLocks noChangeArrowheads="1"/>
            </p:cNvSpPr>
            <p:nvPr/>
          </p:nvSpPr>
          <p:spPr bwMode="auto">
            <a:xfrm>
              <a:off x="-2266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53" name="Rectangle 167"/>
            <p:cNvSpPr>
              <a:spLocks noChangeArrowheads="1"/>
            </p:cNvSpPr>
            <p:nvPr/>
          </p:nvSpPr>
          <p:spPr bwMode="auto">
            <a:xfrm>
              <a:off x="-1978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54" name="Rectangle 168"/>
            <p:cNvSpPr>
              <a:spLocks noChangeArrowheads="1"/>
            </p:cNvSpPr>
            <p:nvPr/>
          </p:nvSpPr>
          <p:spPr bwMode="auto">
            <a:xfrm>
              <a:off x="-1690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55" name="Rectangle 169"/>
            <p:cNvSpPr>
              <a:spLocks noChangeArrowheads="1"/>
            </p:cNvSpPr>
            <p:nvPr/>
          </p:nvSpPr>
          <p:spPr bwMode="auto">
            <a:xfrm>
              <a:off x="-1402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56" name="Rectangle 170"/>
            <p:cNvSpPr>
              <a:spLocks noChangeArrowheads="1"/>
            </p:cNvSpPr>
            <p:nvPr/>
          </p:nvSpPr>
          <p:spPr bwMode="auto">
            <a:xfrm>
              <a:off x="-538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57" name="Rectangle 171"/>
            <p:cNvSpPr>
              <a:spLocks noChangeArrowheads="1"/>
            </p:cNvSpPr>
            <p:nvPr/>
          </p:nvSpPr>
          <p:spPr bwMode="auto">
            <a:xfrm>
              <a:off x="-1114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58" name="Rectangle 172"/>
            <p:cNvSpPr>
              <a:spLocks noChangeArrowheads="1"/>
            </p:cNvSpPr>
            <p:nvPr/>
          </p:nvSpPr>
          <p:spPr bwMode="auto">
            <a:xfrm>
              <a:off x="-826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59" name="Rectangle 173"/>
            <p:cNvSpPr>
              <a:spLocks noChangeArrowheads="1"/>
            </p:cNvSpPr>
            <p:nvPr/>
          </p:nvSpPr>
          <p:spPr bwMode="auto">
            <a:xfrm>
              <a:off x="-3130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760" name="Rectangle 174"/>
            <p:cNvSpPr>
              <a:spLocks noChangeArrowheads="1"/>
            </p:cNvSpPr>
            <p:nvPr/>
          </p:nvSpPr>
          <p:spPr bwMode="auto">
            <a:xfrm>
              <a:off x="-2842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761" name="Rectangle 175"/>
            <p:cNvSpPr>
              <a:spLocks noChangeArrowheads="1"/>
            </p:cNvSpPr>
            <p:nvPr/>
          </p:nvSpPr>
          <p:spPr bwMode="auto">
            <a:xfrm>
              <a:off x="-2554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762" name="Rectangle 176"/>
            <p:cNvSpPr>
              <a:spLocks noChangeArrowheads="1"/>
            </p:cNvSpPr>
            <p:nvPr/>
          </p:nvSpPr>
          <p:spPr bwMode="auto">
            <a:xfrm>
              <a:off x="-2266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763" name="Rectangle 177"/>
            <p:cNvSpPr>
              <a:spLocks noChangeArrowheads="1"/>
            </p:cNvSpPr>
            <p:nvPr/>
          </p:nvSpPr>
          <p:spPr bwMode="auto">
            <a:xfrm>
              <a:off x="-1978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764" name="Rectangle 178"/>
            <p:cNvSpPr>
              <a:spLocks noChangeArrowheads="1"/>
            </p:cNvSpPr>
            <p:nvPr/>
          </p:nvSpPr>
          <p:spPr bwMode="auto">
            <a:xfrm>
              <a:off x="-1690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765" name="Rectangle 179"/>
            <p:cNvSpPr>
              <a:spLocks noChangeArrowheads="1"/>
            </p:cNvSpPr>
            <p:nvPr/>
          </p:nvSpPr>
          <p:spPr bwMode="auto">
            <a:xfrm>
              <a:off x="-1402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766" name="Rectangle 180"/>
            <p:cNvSpPr>
              <a:spLocks noChangeArrowheads="1"/>
            </p:cNvSpPr>
            <p:nvPr/>
          </p:nvSpPr>
          <p:spPr bwMode="auto">
            <a:xfrm>
              <a:off x="-538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767" name="Rectangle 181"/>
            <p:cNvSpPr>
              <a:spLocks noChangeArrowheads="1"/>
            </p:cNvSpPr>
            <p:nvPr/>
          </p:nvSpPr>
          <p:spPr bwMode="auto">
            <a:xfrm>
              <a:off x="-1114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768" name="Rectangle 182"/>
            <p:cNvSpPr>
              <a:spLocks noChangeArrowheads="1"/>
            </p:cNvSpPr>
            <p:nvPr/>
          </p:nvSpPr>
          <p:spPr bwMode="auto">
            <a:xfrm>
              <a:off x="-826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769" name="Text Box 183"/>
            <p:cNvSpPr txBox="1">
              <a:spLocks noChangeArrowheads="1"/>
            </p:cNvSpPr>
            <p:nvPr/>
          </p:nvSpPr>
          <p:spPr bwMode="auto">
            <a:xfrm>
              <a:off x="-3408" y="1749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70" name="Text Box 184"/>
            <p:cNvSpPr txBox="1">
              <a:spLocks noChangeArrowheads="1"/>
            </p:cNvSpPr>
            <p:nvPr/>
          </p:nvSpPr>
          <p:spPr bwMode="auto">
            <a:xfrm>
              <a:off x="-3156" y="11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771" name="Line 185"/>
            <p:cNvSpPr>
              <a:spLocks noChangeShapeType="1"/>
            </p:cNvSpPr>
            <p:nvPr/>
          </p:nvSpPr>
          <p:spPr bwMode="auto">
            <a:xfrm>
              <a:off x="-2700" y="14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72" name="Text Box 186"/>
            <p:cNvSpPr txBox="1">
              <a:spLocks noChangeArrowheads="1"/>
            </p:cNvSpPr>
            <p:nvPr/>
          </p:nvSpPr>
          <p:spPr bwMode="auto">
            <a:xfrm>
              <a:off x="-2870" y="11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773" name="Line 187"/>
            <p:cNvSpPr>
              <a:spLocks noChangeShapeType="1"/>
            </p:cNvSpPr>
            <p:nvPr/>
          </p:nvSpPr>
          <p:spPr bwMode="auto">
            <a:xfrm>
              <a:off x="-2988" y="14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74" name="Line 188"/>
            <p:cNvSpPr>
              <a:spLocks noChangeShapeType="1"/>
            </p:cNvSpPr>
            <p:nvPr/>
          </p:nvSpPr>
          <p:spPr bwMode="auto">
            <a:xfrm>
              <a:off x="-2412" y="14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75" name="Text Box 189"/>
            <p:cNvSpPr txBox="1">
              <a:spLocks noChangeArrowheads="1"/>
            </p:cNvSpPr>
            <p:nvPr/>
          </p:nvSpPr>
          <p:spPr bwMode="auto">
            <a:xfrm>
              <a:off x="-2582" y="11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776" name="Line 190"/>
            <p:cNvSpPr>
              <a:spLocks noChangeShapeType="1"/>
            </p:cNvSpPr>
            <p:nvPr/>
          </p:nvSpPr>
          <p:spPr bwMode="auto">
            <a:xfrm>
              <a:off x="-2124" y="14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77" name="Text Box 191"/>
            <p:cNvSpPr txBox="1">
              <a:spLocks noChangeArrowheads="1"/>
            </p:cNvSpPr>
            <p:nvPr/>
          </p:nvSpPr>
          <p:spPr bwMode="auto">
            <a:xfrm>
              <a:off x="-2294" y="11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778" name="Line 192"/>
            <p:cNvSpPr>
              <a:spLocks noChangeShapeType="1"/>
            </p:cNvSpPr>
            <p:nvPr/>
          </p:nvSpPr>
          <p:spPr bwMode="auto">
            <a:xfrm>
              <a:off x="-1836" y="1407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79" name="Text Box 193"/>
            <p:cNvSpPr txBox="1">
              <a:spLocks noChangeArrowheads="1"/>
            </p:cNvSpPr>
            <p:nvPr/>
          </p:nvSpPr>
          <p:spPr bwMode="auto">
            <a:xfrm>
              <a:off x="-2006" y="115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780" name="Line 194"/>
            <p:cNvSpPr>
              <a:spLocks noChangeShapeType="1"/>
            </p:cNvSpPr>
            <p:nvPr/>
          </p:nvSpPr>
          <p:spPr bwMode="auto">
            <a:xfrm>
              <a:off x="-1548" y="140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81" name="Text Box 195"/>
            <p:cNvSpPr txBox="1">
              <a:spLocks noChangeArrowheads="1"/>
            </p:cNvSpPr>
            <p:nvPr/>
          </p:nvSpPr>
          <p:spPr bwMode="auto">
            <a:xfrm>
              <a:off x="-1718" y="115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782" name="Line 196"/>
            <p:cNvSpPr>
              <a:spLocks noChangeShapeType="1"/>
            </p:cNvSpPr>
            <p:nvPr/>
          </p:nvSpPr>
          <p:spPr bwMode="auto">
            <a:xfrm>
              <a:off x="-1260" y="140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83" name="Text Box 197"/>
            <p:cNvSpPr txBox="1">
              <a:spLocks noChangeArrowheads="1"/>
            </p:cNvSpPr>
            <p:nvPr/>
          </p:nvSpPr>
          <p:spPr bwMode="auto">
            <a:xfrm>
              <a:off x="-1430" y="115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784" name="Line 198"/>
            <p:cNvSpPr>
              <a:spLocks noChangeShapeType="1"/>
            </p:cNvSpPr>
            <p:nvPr/>
          </p:nvSpPr>
          <p:spPr bwMode="auto">
            <a:xfrm>
              <a:off x="-972" y="141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85" name="Text Box 199"/>
            <p:cNvSpPr txBox="1">
              <a:spLocks noChangeArrowheads="1"/>
            </p:cNvSpPr>
            <p:nvPr/>
          </p:nvSpPr>
          <p:spPr bwMode="auto">
            <a:xfrm>
              <a:off x="-1142" y="116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786" name="Line 200"/>
            <p:cNvSpPr>
              <a:spLocks noChangeShapeType="1"/>
            </p:cNvSpPr>
            <p:nvPr/>
          </p:nvSpPr>
          <p:spPr bwMode="auto">
            <a:xfrm>
              <a:off x="-684" y="141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87" name="Text Box 201"/>
            <p:cNvSpPr txBox="1">
              <a:spLocks noChangeArrowheads="1"/>
            </p:cNvSpPr>
            <p:nvPr/>
          </p:nvSpPr>
          <p:spPr bwMode="auto">
            <a:xfrm>
              <a:off x="-854" y="116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788" name="Line 202"/>
            <p:cNvSpPr>
              <a:spLocks noChangeShapeType="1"/>
            </p:cNvSpPr>
            <p:nvPr/>
          </p:nvSpPr>
          <p:spPr bwMode="auto">
            <a:xfrm>
              <a:off x="-396" y="141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89" name="Text Box 203"/>
            <p:cNvSpPr txBox="1">
              <a:spLocks noChangeArrowheads="1"/>
            </p:cNvSpPr>
            <p:nvPr/>
          </p:nvSpPr>
          <p:spPr bwMode="auto">
            <a:xfrm>
              <a:off x="-566" y="116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6028" name="Group 204"/>
          <p:cNvGrpSpPr>
            <a:grpSpLocks/>
          </p:cNvGrpSpPr>
          <p:nvPr/>
        </p:nvGrpSpPr>
        <p:grpSpPr bwMode="auto">
          <a:xfrm>
            <a:off x="3859088" y="4605486"/>
            <a:ext cx="5105400" cy="1847850"/>
            <a:chOff x="-3216" y="-240"/>
            <a:chExt cx="3216" cy="1164"/>
          </a:xfrm>
        </p:grpSpPr>
        <p:sp>
          <p:nvSpPr>
            <p:cNvPr id="22708" name="Rectangle 205"/>
            <p:cNvSpPr>
              <a:spLocks noChangeArrowheads="1"/>
            </p:cNvSpPr>
            <p:nvPr/>
          </p:nvSpPr>
          <p:spPr bwMode="auto">
            <a:xfrm>
              <a:off x="-2938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09" name="Rectangle 206"/>
            <p:cNvSpPr>
              <a:spLocks noChangeArrowheads="1"/>
            </p:cNvSpPr>
            <p:nvPr/>
          </p:nvSpPr>
          <p:spPr bwMode="auto">
            <a:xfrm>
              <a:off x="-2650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10" name="Rectangle 207"/>
            <p:cNvSpPr>
              <a:spLocks noChangeArrowheads="1"/>
            </p:cNvSpPr>
            <p:nvPr/>
          </p:nvSpPr>
          <p:spPr bwMode="auto">
            <a:xfrm>
              <a:off x="-2362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11" name="Rectangle 208"/>
            <p:cNvSpPr>
              <a:spLocks noChangeArrowheads="1"/>
            </p:cNvSpPr>
            <p:nvPr/>
          </p:nvSpPr>
          <p:spPr bwMode="auto">
            <a:xfrm>
              <a:off x="-2074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12" name="Rectangle 209"/>
            <p:cNvSpPr>
              <a:spLocks noChangeArrowheads="1"/>
            </p:cNvSpPr>
            <p:nvPr/>
          </p:nvSpPr>
          <p:spPr bwMode="auto">
            <a:xfrm>
              <a:off x="-1786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13" name="Rectangle 210"/>
            <p:cNvSpPr>
              <a:spLocks noChangeArrowheads="1"/>
            </p:cNvSpPr>
            <p:nvPr/>
          </p:nvSpPr>
          <p:spPr bwMode="auto">
            <a:xfrm>
              <a:off x="-1498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14" name="Rectangle 211"/>
            <p:cNvSpPr>
              <a:spLocks noChangeArrowheads="1"/>
            </p:cNvSpPr>
            <p:nvPr/>
          </p:nvSpPr>
          <p:spPr bwMode="auto">
            <a:xfrm>
              <a:off x="-1210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15" name="Rectangle 212"/>
            <p:cNvSpPr>
              <a:spLocks noChangeArrowheads="1"/>
            </p:cNvSpPr>
            <p:nvPr/>
          </p:nvSpPr>
          <p:spPr bwMode="auto">
            <a:xfrm>
              <a:off x="-346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16" name="Rectangle 213"/>
            <p:cNvSpPr>
              <a:spLocks noChangeArrowheads="1"/>
            </p:cNvSpPr>
            <p:nvPr/>
          </p:nvSpPr>
          <p:spPr bwMode="auto">
            <a:xfrm>
              <a:off x="-922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17" name="Rectangle 214"/>
            <p:cNvSpPr>
              <a:spLocks noChangeArrowheads="1"/>
            </p:cNvSpPr>
            <p:nvPr/>
          </p:nvSpPr>
          <p:spPr bwMode="auto">
            <a:xfrm>
              <a:off x="-634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18" name="Rectangle 215"/>
            <p:cNvSpPr>
              <a:spLocks noChangeArrowheads="1"/>
            </p:cNvSpPr>
            <p:nvPr/>
          </p:nvSpPr>
          <p:spPr bwMode="auto">
            <a:xfrm>
              <a:off x="-2938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719" name="Rectangle 216"/>
            <p:cNvSpPr>
              <a:spLocks noChangeArrowheads="1"/>
            </p:cNvSpPr>
            <p:nvPr/>
          </p:nvSpPr>
          <p:spPr bwMode="auto">
            <a:xfrm>
              <a:off x="-2650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720" name="Rectangle 217"/>
            <p:cNvSpPr>
              <a:spLocks noChangeArrowheads="1"/>
            </p:cNvSpPr>
            <p:nvPr/>
          </p:nvSpPr>
          <p:spPr bwMode="auto">
            <a:xfrm>
              <a:off x="-2362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721" name="Rectangle 218"/>
            <p:cNvSpPr>
              <a:spLocks noChangeArrowheads="1"/>
            </p:cNvSpPr>
            <p:nvPr/>
          </p:nvSpPr>
          <p:spPr bwMode="auto">
            <a:xfrm>
              <a:off x="-2074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722" name="Rectangle 219"/>
            <p:cNvSpPr>
              <a:spLocks noChangeArrowheads="1"/>
            </p:cNvSpPr>
            <p:nvPr/>
          </p:nvSpPr>
          <p:spPr bwMode="auto">
            <a:xfrm>
              <a:off x="-1786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723" name="Rectangle 220"/>
            <p:cNvSpPr>
              <a:spLocks noChangeArrowheads="1"/>
            </p:cNvSpPr>
            <p:nvPr/>
          </p:nvSpPr>
          <p:spPr bwMode="auto">
            <a:xfrm>
              <a:off x="-1498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724" name="Rectangle 221"/>
            <p:cNvSpPr>
              <a:spLocks noChangeArrowheads="1"/>
            </p:cNvSpPr>
            <p:nvPr/>
          </p:nvSpPr>
          <p:spPr bwMode="auto">
            <a:xfrm>
              <a:off x="-1210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725" name="Rectangle 222"/>
            <p:cNvSpPr>
              <a:spLocks noChangeArrowheads="1"/>
            </p:cNvSpPr>
            <p:nvPr/>
          </p:nvSpPr>
          <p:spPr bwMode="auto">
            <a:xfrm>
              <a:off x="-346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726" name="Rectangle 223"/>
            <p:cNvSpPr>
              <a:spLocks noChangeArrowheads="1"/>
            </p:cNvSpPr>
            <p:nvPr/>
          </p:nvSpPr>
          <p:spPr bwMode="auto">
            <a:xfrm>
              <a:off x="-922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727" name="Rectangle 224"/>
            <p:cNvSpPr>
              <a:spLocks noChangeArrowheads="1"/>
            </p:cNvSpPr>
            <p:nvPr/>
          </p:nvSpPr>
          <p:spPr bwMode="auto">
            <a:xfrm>
              <a:off x="-634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728" name="Text Box 225"/>
            <p:cNvSpPr txBox="1">
              <a:spLocks noChangeArrowheads="1"/>
            </p:cNvSpPr>
            <p:nvPr/>
          </p:nvSpPr>
          <p:spPr bwMode="auto">
            <a:xfrm>
              <a:off x="-3216" y="357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29" name="Text Box 226"/>
            <p:cNvSpPr txBox="1">
              <a:spLocks noChangeArrowheads="1"/>
            </p:cNvSpPr>
            <p:nvPr/>
          </p:nvSpPr>
          <p:spPr bwMode="auto">
            <a:xfrm>
              <a:off x="-2964" y="-2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730" name="Line 227"/>
            <p:cNvSpPr>
              <a:spLocks noChangeShapeType="1"/>
            </p:cNvSpPr>
            <p:nvPr/>
          </p:nvSpPr>
          <p:spPr bwMode="auto">
            <a:xfrm>
              <a:off x="-2508" y="1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31" name="Text Box 228"/>
            <p:cNvSpPr txBox="1">
              <a:spLocks noChangeArrowheads="1"/>
            </p:cNvSpPr>
            <p:nvPr/>
          </p:nvSpPr>
          <p:spPr bwMode="auto">
            <a:xfrm>
              <a:off x="-2678" y="-2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732" name="Line 229"/>
            <p:cNvSpPr>
              <a:spLocks noChangeShapeType="1"/>
            </p:cNvSpPr>
            <p:nvPr/>
          </p:nvSpPr>
          <p:spPr bwMode="auto">
            <a:xfrm>
              <a:off x="-2796" y="1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33" name="Line 230"/>
            <p:cNvSpPr>
              <a:spLocks noChangeShapeType="1"/>
            </p:cNvSpPr>
            <p:nvPr/>
          </p:nvSpPr>
          <p:spPr bwMode="auto">
            <a:xfrm>
              <a:off x="-2220" y="1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34" name="Text Box 231"/>
            <p:cNvSpPr txBox="1">
              <a:spLocks noChangeArrowheads="1"/>
            </p:cNvSpPr>
            <p:nvPr/>
          </p:nvSpPr>
          <p:spPr bwMode="auto">
            <a:xfrm>
              <a:off x="-2390" y="-2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735" name="Line 232"/>
            <p:cNvSpPr>
              <a:spLocks noChangeShapeType="1"/>
            </p:cNvSpPr>
            <p:nvPr/>
          </p:nvSpPr>
          <p:spPr bwMode="auto">
            <a:xfrm>
              <a:off x="-1932" y="1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36" name="Text Box 233"/>
            <p:cNvSpPr txBox="1">
              <a:spLocks noChangeArrowheads="1"/>
            </p:cNvSpPr>
            <p:nvPr/>
          </p:nvSpPr>
          <p:spPr bwMode="auto">
            <a:xfrm>
              <a:off x="-2102" y="-2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737" name="Line 234"/>
            <p:cNvSpPr>
              <a:spLocks noChangeShapeType="1"/>
            </p:cNvSpPr>
            <p:nvPr/>
          </p:nvSpPr>
          <p:spPr bwMode="auto">
            <a:xfrm>
              <a:off x="-1644" y="1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38" name="Text Box 235"/>
            <p:cNvSpPr txBox="1">
              <a:spLocks noChangeArrowheads="1"/>
            </p:cNvSpPr>
            <p:nvPr/>
          </p:nvSpPr>
          <p:spPr bwMode="auto">
            <a:xfrm>
              <a:off x="-1814" y="-23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739" name="Line 236"/>
            <p:cNvSpPr>
              <a:spLocks noChangeShapeType="1"/>
            </p:cNvSpPr>
            <p:nvPr/>
          </p:nvSpPr>
          <p:spPr bwMode="auto">
            <a:xfrm>
              <a:off x="-1356" y="15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40" name="Text Box 237"/>
            <p:cNvSpPr txBox="1">
              <a:spLocks noChangeArrowheads="1"/>
            </p:cNvSpPr>
            <p:nvPr/>
          </p:nvSpPr>
          <p:spPr bwMode="auto">
            <a:xfrm>
              <a:off x="-1526" y="-23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741" name="Line 238"/>
            <p:cNvSpPr>
              <a:spLocks noChangeShapeType="1"/>
            </p:cNvSpPr>
            <p:nvPr/>
          </p:nvSpPr>
          <p:spPr bwMode="auto">
            <a:xfrm>
              <a:off x="-1068" y="1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42" name="Text Box 239"/>
            <p:cNvSpPr txBox="1">
              <a:spLocks noChangeArrowheads="1"/>
            </p:cNvSpPr>
            <p:nvPr/>
          </p:nvSpPr>
          <p:spPr bwMode="auto">
            <a:xfrm>
              <a:off x="-1238" y="-23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743" name="Line 240"/>
            <p:cNvSpPr>
              <a:spLocks noChangeShapeType="1"/>
            </p:cNvSpPr>
            <p:nvPr/>
          </p:nvSpPr>
          <p:spPr bwMode="auto">
            <a:xfrm>
              <a:off x="-780" y="2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44" name="Text Box 241"/>
            <p:cNvSpPr txBox="1">
              <a:spLocks noChangeArrowheads="1"/>
            </p:cNvSpPr>
            <p:nvPr/>
          </p:nvSpPr>
          <p:spPr bwMode="auto">
            <a:xfrm>
              <a:off x="-950" y="-2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745" name="Line 242"/>
            <p:cNvSpPr>
              <a:spLocks noChangeShapeType="1"/>
            </p:cNvSpPr>
            <p:nvPr/>
          </p:nvSpPr>
          <p:spPr bwMode="auto">
            <a:xfrm>
              <a:off x="-492" y="2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46" name="Text Box 243"/>
            <p:cNvSpPr txBox="1">
              <a:spLocks noChangeArrowheads="1"/>
            </p:cNvSpPr>
            <p:nvPr/>
          </p:nvSpPr>
          <p:spPr bwMode="auto">
            <a:xfrm>
              <a:off x="-662" y="-2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747" name="Line 244"/>
            <p:cNvSpPr>
              <a:spLocks noChangeShapeType="1"/>
            </p:cNvSpPr>
            <p:nvPr/>
          </p:nvSpPr>
          <p:spPr bwMode="auto">
            <a:xfrm>
              <a:off x="-204" y="2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48" name="Text Box 245"/>
            <p:cNvSpPr txBox="1">
              <a:spLocks noChangeArrowheads="1"/>
            </p:cNvSpPr>
            <p:nvPr/>
          </p:nvSpPr>
          <p:spPr bwMode="auto">
            <a:xfrm>
              <a:off x="-374" y="-2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6070" name="Group 246"/>
          <p:cNvGrpSpPr>
            <a:grpSpLocks/>
          </p:cNvGrpSpPr>
          <p:nvPr/>
        </p:nvGrpSpPr>
        <p:grpSpPr bwMode="auto">
          <a:xfrm>
            <a:off x="3859088" y="4605486"/>
            <a:ext cx="5105400" cy="1847850"/>
            <a:chOff x="-3360" y="2016"/>
            <a:chExt cx="3216" cy="1164"/>
          </a:xfrm>
        </p:grpSpPr>
        <p:sp>
          <p:nvSpPr>
            <p:cNvPr id="22667" name="Rectangle 247"/>
            <p:cNvSpPr>
              <a:spLocks noChangeArrowheads="1"/>
            </p:cNvSpPr>
            <p:nvPr/>
          </p:nvSpPr>
          <p:spPr bwMode="auto">
            <a:xfrm>
              <a:off x="-3082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68" name="Rectangle 248"/>
            <p:cNvSpPr>
              <a:spLocks noChangeArrowheads="1"/>
            </p:cNvSpPr>
            <p:nvPr/>
          </p:nvSpPr>
          <p:spPr bwMode="auto">
            <a:xfrm>
              <a:off x="-2794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69" name="Rectangle 249"/>
            <p:cNvSpPr>
              <a:spLocks noChangeArrowheads="1"/>
            </p:cNvSpPr>
            <p:nvPr/>
          </p:nvSpPr>
          <p:spPr bwMode="auto">
            <a:xfrm>
              <a:off x="-2506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70" name="Rectangle 250"/>
            <p:cNvSpPr>
              <a:spLocks noChangeArrowheads="1"/>
            </p:cNvSpPr>
            <p:nvPr/>
          </p:nvSpPr>
          <p:spPr bwMode="auto">
            <a:xfrm>
              <a:off x="-2218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71" name="Rectangle 251"/>
            <p:cNvSpPr>
              <a:spLocks noChangeArrowheads="1"/>
            </p:cNvSpPr>
            <p:nvPr/>
          </p:nvSpPr>
          <p:spPr bwMode="auto">
            <a:xfrm>
              <a:off x="-1930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72" name="Rectangle 252"/>
            <p:cNvSpPr>
              <a:spLocks noChangeArrowheads="1"/>
            </p:cNvSpPr>
            <p:nvPr/>
          </p:nvSpPr>
          <p:spPr bwMode="auto">
            <a:xfrm>
              <a:off x="-1642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73" name="Rectangle 253"/>
            <p:cNvSpPr>
              <a:spLocks noChangeArrowheads="1"/>
            </p:cNvSpPr>
            <p:nvPr/>
          </p:nvSpPr>
          <p:spPr bwMode="auto">
            <a:xfrm>
              <a:off x="-1354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74" name="Rectangle 254"/>
            <p:cNvSpPr>
              <a:spLocks noChangeArrowheads="1"/>
            </p:cNvSpPr>
            <p:nvPr/>
          </p:nvSpPr>
          <p:spPr bwMode="auto">
            <a:xfrm>
              <a:off x="-490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75" name="Rectangle 255"/>
            <p:cNvSpPr>
              <a:spLocks noChangeArrowheads="1"/>
            </p:cNvSpPr>
            <p:nvPr/>
          </p:nvSpPr>
          <p:spPr bwMode="auto">
            <a:xfrm>
              <a:off x="-1066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76" name="Rectangle 256"/>
            <p:cNvSpPr>
              <a:spLocks noChangeArrowheads="1"/>
            </p:cNvSpPr>
            <p:nvPr/>
          </p:nvSpPr>
          <p:spPr bwMode="auto">
            <a:xfrm>
              <a:off x="-778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77" name="Rectangle 257"/>
            <p:cNvSpPr>
              <a:spLocks noChangeArrowheads="1"/>
            </p:cNvSpPr>
            <p:nvPr/>
          </p:nvSpPr>
          <p:spPr bwMode="auto">
            <a:xfrm>
              <a:off x="-3082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678" name="Rectangle 258"/>
            <p:cNvSpPr>
              <a:spLocks noChangeArrowheads="1"/>
            </p:cNvSpPr>
            <p:nvPr/>
          </p:nvSpPr>
          <p:spPr bwMode="auto">
            <a:xfrm>
              <a:off x="-2794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679" name="Rectangle 259"/>
            <p:cNvSpPr>
              <a:spLocks noChangeArrowheads="1"/>
            </p:cNvSpPr>
            <p:nvPr/>
          </p:nvSpPr>
          <p:spPr bwMode="auto">
            <a:xfrm>
              <a:off x="-2506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680" name="Rectangle 260"/>
            <p:cNvSpPr>
              <a:spLocks noChangeArrowheads="1"/>
            </p:cNvSpPr>
            <p:nvPr/>
          </p:nvSpPr>
          <p:spPr bwMode="auto">
            <a:xfrm>
              <a:off x="-2218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681" name="Rectangle 261"/>
            <p:cNvSpPr>
              <a:spLocks noChangeArrowheads="1"/>
            </p:cNvSpPr>
            <p:nvPr/>
          </p:nvSpPr>
          <p:spPr bwMode="auto">
            <a:xfrm>
              <a:off x="-1930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682" name="Rectangle 262"/>
            <p:cNvSpPr>
              <a:spLocks noChangeArrowheads="1"/>
            </p:cNvSpPr>
            <p:nvPr/>
          </p:nvSpPr>
          <p:spPr bwMode="auto">
            <a:xfrm>
              <a:off x="-1642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683" name="Rectangle 263"/>
            <p:cNvSpPr>
              <a:spLocks noChangeArrowheads="1"/>
            </p:cNvSpPr>
            <p:nvPr/>
          </p:nvSpPr>
          <p:spPr bwMode="auto">
            <a:xfrm>
              <a:off x="-1354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684" name="Rectangle 264"/>
            <p:cNvSpPr>
              <a:spLocks noChangeArrowheads="1"/>
            </p:cNvSpPr>
            <p:nvPr/>
          </p:nvSpPr>
          <p:spPr bwMode="auto">
            <a:xfrm>
              <a:off x="-490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685" name="Rectangle 265"/>
            <p:cNvSpPr>
              <a:spLocks noChangeArrowheads="1"/>
            </p:cNvSpPr>
            <p:nvPr/>
          </p:nvSpPr>
          <p:spPr bwMode="auto">
            <a:xfrm>
              <a:off x="-1066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686" name="Rectangle 266"/>
            <p:cNvSpPr>
              <a:spLocks noChangeArrowheads="1"/>
            </p:cNvSpPr>
            <p:nvPr/>
          </p:nvSpPr>
          <p:spPr bwMode="auto">
            <a:xfrm>
              <a:off x="-778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687" name="Text Box 267"/>
            <p:cNvSpPr txBox="1">
              <a:spLocks noChangeArrowheads="1"/>
            </p:cNvSpPr>
            <p:nvPr/>
          </p:nvSpPr>
          <p:spPr bwMode="auto">
            <a:xfrm>
              <a:off x="-3360" y="2613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88" name="Text Box 268"/>
            <p:cNvSpPr txBox="1">
              <a:spLocks noChangeArrowheads="1"/>
            </p:cNvSpPr>
            <p:nvPr/>
          </p:nvSpPr>
          <p:spPr bwMode="auto">
            <a:xfrm>
              <a:off x="-3108" y="201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689" name="Line 269"/>
            <p:cNvSpPr>
              <a:spLocks noChangeShapeType="1"/>
            </p:cNvSpPr>
            <p:nvPr/>
          </p:nvSpPr>
          <p:spPr bwMode="auto">
            <a:xfrm>
              <a:off x="-2652" y="226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90" name="Text Box 270"/>
            <p:cNvSpPr txBox="1">
              <a:spLocks noChangeArrowheads="1"/>
            </p:cNvSpPr>
            <p:nvPr/>
          </p:nvSpPr>
          <p:spPr bwMode="auto">
            <a:xfrm>
              <a:off x="-2822" y="201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691" name="Line 271"/>
            <p:cNvSpPr>
              <a:spLocks noChangeShapeType="1"/>
            </p:cNvSpPr>
            <p:nvPr/>
          </p:nvSpPr>
          <p:spPr bwMode="auto">
            <a:xfrm>
              <a:off x="-2940" y="226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92" name="Line 272"/>
            <p:cNvSpPr>
              <a:spLocks noChangeShapeType="1"/>
            </p:cNvSpPr>
            <p:nvPr/>
          </p:nvSpPr>
          <p:spPr bwMode="auto">
            <a:xfrm>
              <a:off x="-2364" y="226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93" name="Text Box 273"/>
            <p:cNvSpPr txBox="1">
              <a:spLocks noChangeArrowheads="1"/>
            </p:cNvSpPr>
            <p:nvPr/>
          </p:nvSpPr>
          <p:spPr bwMode="auto">
            <a:xfrm>
              <a:off x="-2534" y="201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694" name="Line 274"/>
            <p:cNvSpPr>
              <a:spLocks noChangeShapeType="1"/>
            </p:cNvSpPr>
            <p:nvPr/>
          </p:nvSpPr>
          <p:spPr bwMode="auto">
            <a:xfrm>
              <a:off x="-2076" y="226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95" name="Text Box 275"/>
            <p:cNvSpPr txBox="1">
              <a:spLocks noChangeArrowheads="1"/>
            </p:cNvSpPr>
            <p:nvPr/>
          </p:nvSpPr>
          <p:spPr bwMode="auto">
            <a:xfrm>
              <a:off x="-2246" y="201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696" name="Line 276"/>
            <p:cNvSpPr>
              <a:spLocks noChangeShapeType="1"/>
            </p:cNvSpPr>
            <p:nvPr/>
          </p:nvSpPr>
          <p:spPr bwMode="auto">
            <a:xfrm>
              <a:off x="-1788" y="2271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97" name="Text Box 277"/>
            <p:cNvSpPr txBox="1">
              <a:spLocks noChangeArrowheads="1"/>
            </p:cNvSpPr>
            <p:nvPr/>
          </p:nvSpPr>
          <p:spPr bwMode="auto">
            <a:xfrm>
              <a:off x="-1958" y="2019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698" name="Line 278"/>
            <p:cNvSpPr>
              <a:spLocks noChangeShapeType="1"/>
            </p:cNvSpPr>
            <p:nvPr/>
          </p:nvSpPr>
          <p:spPr bwMode="auto">
            <a:xfrm>
              <a:off x="-1500" y="2271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99" name="Text Box 279"/>
            <p:cNvSpPr txBox="1">
              <a:spLocks noChangeArrowheads="1"/>
            </p:cNvSpPr>
            <p:nvPr/>
          </p:nvSpPr>
          <p:spPr bwMode="auto">
            <a:xfrm>
              <a:off x="-1670" y="2019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700" name="Line 280"/>
            <p:cNvSpPr>
              <a:spLocks noChangeShapeType="1"/>
            </p:cNvSpPr>
            <p:nvPr/>
          </p:nvSpPr>
          <p:spPr bwMode="auto">
            <a:xfrm>
              <a:off x="-1212" y="2271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01" name="Text Box 281"/>
            <p:cNvSpPr txBox="1">
              <a:spLocks noChangeArrowheads="1"/>
            </p:cNvSpPr>
            <p:nvPr/>
          </p:nvSpPr>
          <p:spPr bwMode="auto">
            <a:xfrm>
              <a:off x="-1382" y="2019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702" name="Line 282"/>
            <p:cNvSpPr>
              <a:spLocks noChangeShapeType="1"/>
            </p:cNvSpPr>
            <p:nvPr/>
          </p:nvSpPr>
          <p:spPr bwMode="auto">
            <a:xfrm>
              <a:off x="-924" y="2280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03" name="Text Box 283"/>
            <p:cNvSpPr txBox="1">
              <a:spLocks noChangeArrowheads="1"/>
            </p:cNvSpPr>
            <p:nvPr/>
          </p:nvSpPr>
          <p:spPr bwMode="auto">
            <a:xfrm>
              <a:off x="-1094" y="20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704" name="Line 284"/>
            <p:cNvSpPr>
              <a:spLocks noChangeShapeType="1"/>
            </p:cNvSpPr>
            <p:nvPr/>
          </p:nvSpPr>
          <p:spPr bwMode="auto">
            <a:xfrm>
              <a:off x="-636" y="2280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05" name="Text Box 285"/>
            <p:cNvSpPr txBox="1">
              <a:spLocks noChangeArrowheads="1"/>
            </p:cNvSpPr>
            <p:nvPr/>
          </p:nvSpPr>
          <p:spPr bwMode="auto">
            <a:xfrm>
              <a:off x="-806" y="20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706" name="Line 286"/>
            <p:cNvSpPr>
              <a:spLocks noChangeShapeType="1"/>
            </p:cNvSpPr>
            <p:nvPr/>
          </p:nvSpPr>
          <p:spPr bwMode="auto">
            <a:xfrm>
              <a:off x="-348" y="2280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07" name="Text Box 287"/>
            <p:cNvSpPr txBox="1">
              <a:spLocks noChangeArrowheads="1"/>
            </p:cNvSpPr>
            <p:nvPr/>
          </p:nvSpPr>
          <p:spPr bwMode="auto">
            <a:xfrm>
              <a:off x="-518" y="20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6112" name="Group 288"/>
          <p:cNvGrpSpPr>
            <a:grpSpLocks/>
          </p:cNvGrpSpPr>
          <p:nvPr/>
        </p:nvGrpSpPr>
        <p:grpSpPr bwMode="auto">
          <a:xfrm>
            <a:off x="3859088" y="4605486"/>
            <a:ext cx="5105400" cy="1847850"/>
            <a:chOff x="-3216" y="384"/>
            <a:chExt cx="3216" cy="1164"/>
          </a:xfrm>
        </p:grpSpPr>
        <p:sp>
          <p:nvSpPr>
            <p:cNvPr id="22626" name="Rectangle 289"/>
            <p:cNvSpPr>
              <a:spLocks noChangeArrowheads="1"/>
            </p:cNvSpPr>
            <p:nvPr/>
          </p:nvSpPr>
          <p:spPr bwMode="auto">
            <a:xfrm>
              <a:off x="-2938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27" name="Rectangle 290"/>
            <p:cNvSpPr>
              <a:spLocks noChangeArrowheads="1"/>
            </p:cNvSpPr>
            <p:nvPr/>
          </p:nvSpPr>
          <p:spPr bwMode="auto">
            <a:xfrm>
              <a:off x="-2650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28" name="Rectangle 291"/>
            <p:cNvSpPr>
              <a:spLocks noChangeArrowheads="1"/>
            </p:cNvSpPr>
            <p:nvPr/>
          </p:nvSpPr>
          <p:spPr bwMode="auto">
            <a:xfrm>
              <a:off x="-2362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29" name="Rectangle 292"/>
            <p:cNvSpPr>
              <a:spLocks noChangeArrowheads="1"/>
            </p:cNvSpPr>
            <p:nvPr/>
          </p:nvSpPr>
          <p:spPr bwMode="auto">
            <a:xfrm>
              <a:off x="-2074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30" name="Rectangle 293"/>
            <p:cNvSpPr>
              <a:spLocks noChangeArrowheads="1"/>
            </p:cNvSpPr>
            <p:nvPr/>
          </p:nvSpPr>
          <p:spPr bwMode="auto">
            <a:xfrm>
              <a:off x="-1786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31" name="Rectangle 294"/>
            <p:cNvSpPr>
              <a:spLocks noChangeArrowheads="1"/>
            </p:cNvSpPr>
            <p:nvPr/>
          </p:nvSpPr>
          <p:spPr bwMode="auto">
            <a:xfrm>
              <a:off x="-1498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32" name="Rectangle 295"/>
            <p:cNvSpPr>
              <a:spLocks noChangeArrowheads="1"/>
            </p:cNvSpPr>
            <p:nvPr/>
          </p:nvSpPr>
          <p:spPr bwMode="auto">
            <a:xfrm>
              <a:off x="-1210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33" name="Rectangle 296"/>
            <p:cNvSpPr>
              <a:spLocks noChangeArrowheads="1"/>
            </p:cNvSpPr>
            <p:nvPr/>
          </p:nvSpPr>
          <p:spPr bwMode="auto">
            <a:xfrm>
              <a:off x="-346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34" name="Rectangle 297"/>
            <p:cNvSpPr>
              <a:spLocks noChangeArrowheads="1"/>
            </p:cNvSpPr>
            <p:nvPr/>
          </p:nvSpPr>
          <p:spPr bwMode="auto">
            <a:xfrm>
              <a:off x="-922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7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35" name="Rectangle 298"/>
            <p:cNvSpPr>
              <a:spLocks noChangeArrowheads="1"/>
            </p:cNvSpPr>
            <p:nvPr/>
          </p:nvSpPr>
          <p:spPr bwMode="auto">
            <a:xfrm>
              <a:off x="-634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36" name="Rectangle 299"/>
            <p:cNvSpPr>
              <a:spLocks noChangeArrowheads="1"/>
            </p:cNvSpPr>
            <p:nvPr/>
          </p:nvSpPr>
          <p:spPr bwMode="auto">
            <a:xfrm>
              <a:off x="-2938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637" name="Rectangle 300"/>
            <p:cNvSpPr>
              <a:spLocks noChangeArrowheads="1"/>
            </p:cNvSpPr>
            <p:nvPr/>
          </p:nvSpPr>
          <p:spPr bwMode="auto">
            <a:xfrm>
              <a:off x="-2650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638" name="Rectangle 301"/>
            <p:cNvSpPr>
              <a:spLocks noChangeArrowheads="1"/>
            </p:cNvSpPr>
            <p:nvPr/>
          </p:nvSpPr>
          <p:spPr bwMode="auto">
            <a:xfrm>
              <a:off x="-2362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639" name="Rectangle 302"/>
            <p:cNvSpPr>
              <a:spLocks noChangeArrowheads="1"/>
            </p:cNvSpPr>
            <p:nvPr/>
          </p:nvSpPr>
          <p:spPr bwMode="auto">
            <a:xfrm>
              <a:off x="-2074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640" name="Rectangle 303"/>
            <p:cNvSpPr>
              <a:spLocks noChangeArrowheads="1"/>
            </p:cNvSpPr>
            <p:nvPr/>
          </p:nvSpPr>
          <p:spPr bwMode="auto">
            <a:xfrm>
              <a:off x="-1786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641" name="Rectangle 304"/>
            <p:cNvSpPr>
              <a:spLocks noChangeArrowheads="1"/>
            </p:cNvSpPr>
            <p:nvPr/>
          </p:nvSpPr>
          <p:spPr bwMode="auto">
            <a:xfrm>
              <a:off x="-1498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642" name="Rectangle 305"/>
            <p:cNvSpPr>
              <a:spLocks noChangeArrowheads="1"/>
            </p:cNvSpPr>
            <p:nvPr/>
          </p:nvSpPr>
          <p:spPr bwMode="auto">
            <a:xfrm>
              <a:off x="-1210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643" name="Rectangle 306"/>
            <p:cNvSpPr>
              <a:spLocks noChangeArrowheads="1"/>
            </p:cNvSpPr>
            <p:nvPr/>
          </p:nvSpPr>
          <p:spPr bwMode="auto">
            <a:xfrm>
              <a:off x="-346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644" name="Rectangle 307"/>
            <p:cNvSpPr>
              <a:spLocks noChangeArrowheads="1"/>
            </p:cNvSpPr>
            <p:nvPr/>
          </p:nvSpPr>
          <p:spPr bwMode="auto">
            <a:xfrm>
              <a:off x="-922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645" name="Rectangle 308"/>
            <p:cNvSpPr>
              <a:spLocks noChangeArrowheads="1"/>
            </p:cNvSpPr>
            <p:nvPr/>
          </p:nvSpPr>
          <p:spPr bwMode="auto">
            <a:xfrm>
              <a:off x="-634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646" name="Text Box 309"/>
            <p:cNvSpPr txBox="1">
              <a:spLocks noChangeArrowheads="1"/>
            </p:cNvSpPr>
            <p:nvPr/>
          </p:nvSpPr>
          <p:spPr bwMode="auto">
            <a:xfrm>
              <a:off x="-3216" y="981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47" name="Text Box 310"/>
            <p:cNvSpPr txBox="1">
              <a:spLocks noChangeArrowheads="1"/>
            </p:cNvSpPr>
            <p:nvPr/>
          </p:nvSpPr>
          <p:spPr bwMode="auto">
            <a:xfrm>
              <a:off x="-2964" y="38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648" name="Line 311"/>
            <p:cNvSpPr>
              <a:spLocks noChangeShapeType="1"/>
            </p:cNvSpPr>
            <p:nvPr/>
          </p:nvSpPr>
          <p:spPr bwMode="auto">
            <a:xfrm>
              <a:off x="-2508" y="63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49" name="Text Box 312"/>
            <p:cNvSpPr txBox="1">
              <a:spLocks noChangeArrowheads="1"/>
            </p:cNvSpPr>
            <p:nvPr/>
          </p:nvSpPr>
          <p:spPr bwMode="auto">
            <a:xfrm>
              <a:off x="-2678" y="38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650" name="Line 313"/>
            <p:cNvSpPr>
              <a:spLocks noChangeShapeType="1"/>
            </p:cNvSpPr>
            <p:nvPr/>
          </p:nvSpPr>
          <p:spPr bwMode="auto">
            <a:xfrm>
              <a:off x="-2796" y="63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51" name="Line 314"/>
            <p:cNvSpPr>
              <a:spLocks noChangeShapeType="1"/>
            </p:cNvSpPr>
            <p:nvPr/>
          </p:nvSpPr>
          <p:spPr bwMode="auto">
            <a:xfrm>
              <a:off x="-2220" y="63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52" name="Text Box 315"/>
            <p:cNvSpPr txBox="1">
              <a:spLocks noChangeArrowheads="1"/>
            </p:cNvSpPr>
            <p:nvPr/>
          </p:nvSpPr>
          <p:spPr bwMode="auto">
            <a:xfrm>
              <a:off x="-2390" y="38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653" name="Line 316"/>
            <p:cNvSpPr>
              <a:spLocks noChangeShapeType="1"/>
            </p:cNvSpPr>
            <p:nvPr/>
          </p:nvSpPr>
          <p:spPr bwMode="auto">
            <a:xfrm>
              <a:off x="-1932" y="63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54" name="Text Box 317"/>
            <p:cNvSpPr txBox="1">
              <a:spLocks noChangeArrowheads="1"/>
            </p:cNvSpPr>
            <p:nvPr/>
          </p:nvSpPr>
          <p:spPr bwMode="auto">
            <a:xfrm>
              <a:off x="-2102" y="38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655" name="Line 318"/>
            <p:cNvSpPr>
              <a:spLocks noChangeShapeType="1"/>
            </p:cNvSpPr>
            <p:nvPr/>
          </p:nvSpPr>
          <p:spPr bwMode="auto">
            <a:xfrm>
              <a:off x="-1644" y="63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56" name="Text Box 319"/>
            <p:cNvSpPr txBox="1">
              <a:spLocks noChangeArrowheads="1"/>
            </p:cNvSpPr>
            <p:nvPr/>
          </p:nvSpPr>
          <p:spPr bwMode="auto">
            <a:xfrm>
              <a:off x="-1814" y="38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657" name="Line 320"/>
            <p:cNvSpPr>
              <a:spLocks noChangeShapeType="1"/>
            </p:cNvSpPr>
            <p:nvPr/>
          </p:nvSpPr>
          <p:spPr bwMode="auto">
            <a:xfrm>
              <a:off x="-1356" y="63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58" name="Text Box 321"/>
            <p:cNvSpPr txBox="1">
              <a:spLocks noChangeArrowheads="1"/>
            </p:cNvSpPr>
            <p:nvPr/>
          </p:nvSpPr>
          <p:spPr bwMode="auto">
            <a:xfrm>
              <a:off x="-1526" y="38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659" name="Line 322"/>
            <p:cNvSpPr>
              <a:spLocks noChangeShapeType="1"/>
            </p:cNvSpPr>
            <p:nvPr/>
          </p:nvSpPr>
          <p:spPr bwMode="auto">
            <a:xfrm>
              <a:off x="-1068" y="63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60" name="Text Box 323"/>
            <p:cNvSpPr txBox="1">
              <a:spLocks noChangeArrowheads="1"/>
            </p:cNvSpPr>
            <p:nvPr/>
          </p:nvSpPr>
          <p:spPr bwMode="auto">
            <a:xfrm>
              <a:off x="-1238" y="38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661" name="Line 324"/>
            <p:cNvSpPr>
              <a:spLocks noChangeShapeType="1"/>
            </p:cNvSpPr>
            <p:nvPr/>
          </p:nvSpPr>
          <p:spPr bwMode="auto">
            <a:xfrm>
              <a:off x="-780" y="648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62" name="Text Box 325"/>
            <p:cNvSpPr txBox="1">
              <a:spLocks noChangeArrowheads="1"/>
            </p:cNvSpPr>
            <p:nvPr/>
          </p:nvSpPr>
          <p:spPr bwMode="auto">
            <a:xfrm>
              <a:off x="-950" y="39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663" name="Line 326"/>
            <p:cNvSpPr>
              <a:spLocks noChangeShapeType="1"/>
            </p:cNvSpPr>
            <p:nvPr/>
          </p:nvSpPr>
          <p:spPr bwMode="auto">
            <a:xfrm>
              <a:off x="-492" y="64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64" name="Text Box 327"/>
            <p:cNvSpPr txBox="1">
              <a:spLocks noChangeArrowheads="1"/>
            </p:cNvSpPr>
            <p:nvPr/>
          </p:nvSpPr>
          <p:spPr bwMode="auto">
            <a:xfrm>
              <a:off x="-662" y="39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665" name="Line 328"/>
            <p:cNvSpPr>
              <a:spLocks noChangeShapeType="1"/>
            </p:cNvSpPr>
            <p:nvPr/>
          </p:nvSpPr>
          <p:spPr bwMode="auto">
            <a:xfrm>
              <a:off x="-204" y="64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66" name="Text Box 329"/>
            <p:cNvSpPr txBox="1">
              <a:spLocks noChangeArrowheads="1"/>
            </p:cNvSpPr>
            <p:nvPr/>
          </p:nvSpPr>
          <p:spPr bwMode="auto">
            <a:xfrm>
              <a:off x="-374" y="39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6154" name="Group 330"/>
          <p:cNvGrpSpPr>
            <a:grpSpLocks/>
          </p:cNvGrpSpPr>
          <p:nvPr/>
        </p:nvGrpSpPr>
        <p:grpSpPr bwMode="auto">
          <a:xfrm>
            <a:off x="3859088" y="4605486"/>
            <a:ext cx="5105400" cy="1847850"/>
            <a:chOff x="-3216" y="432"/>
            <a:chExt cx="3216" cy="1164"/>
          </a:xfrm>
        </p:grpSpPr>
        <p:sp>
          <p:nvSpPr>
            <p:cNvPr id="22585" name="Rectangle 331"/>
            <p:cNvSpPr>
              <a:spLocks noChangeArrowheads="1"/>
            </p:cNvSpPr>
            <p:nvPr/>
          </p:nvSpPr>
          <p:spPr bwMode="auto">
            <a:xfrm>
              <a:off x="-2938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86" name="Rectangle 332"/>
            <p:cNvSpPr>
              <a:spLocks noChangeArrowheads="1"/>
            </p:cNvSpPr>
            <p:nvPr/>
          </p:nvSpPr>
          <p:spPr bwMode="auto">
            <a:xfrm>
              <a:off x="-2650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87" name="Rectangle 333"/>
            <p:cNvSpPr>
              <a:spLocks noChangeArrowheads="1"/>
            </p:cNvSpPr>
            <p:nvPr/>
          </p:nvSpPr>
          <p:spPr bwMode="auto">
            <a:xfrm>
              <a:off x="-2362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88" name="Rectangle 334"/>
            <p:cNvSpPr>
              <a:spLocks noChangeArrowheads="1"/>
            </p:cNvSpPr>
            <p:nvPr/>
          </p:nvSpPr>
          <p:spPr bwMode="auto">
            <a:xfrm>
              <a:off x="-2074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89" name="Rectangle 335"/>
            <p:cNvSpPr>
              <a:spLocks noChangeArrowheads="1"/>
            </p:cNvSpPr>
            <p:nvPr/>
          </p:nvSpPr>
          <p:spPr bwMode="auto">
            <a:xfrm>
              <a:off x="-1786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90" name="Rectangle 336"/>
            <p:cNvSpPr>
              <a:spLocks noChangeArrowheads="1"/>
            </p:cNvSpPr>
            <p:nvPr/>
          </p:nvSpPr>
          <p:spPr bwMode="auto">
            <a:xfrm>
              <a:off x="-1498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91" name="Rectangle 337"/>
            <p:cNvSpPr>
              <a:spLocks noChangeArrowheads="1"/>
            </p:cNvSpPr>
            <p:nvPr/>
          </p:nvSpPr>
          <p:spPr bwMode="auto">
            <a:xfrm>
              <a:off x="-1210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92" name="Rectangle 338"/>
            <p:cNvSpPr>
              <a:spLocks noChangeArrowheads="1"/>
            </p:cNvSpPr>
            <p:nvPr/>
          </p:nvSpPr>
          <p:spPr bwMode="auto">
            <a:xfrm>
              <a:off x="-346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93" name="Rectangle 339"/>
            <p:cNvSpPr>
              <a:spLocks noChangeArrowheads="1"/>
            </p:cNvSpPr>
            <p:nvPr/>
          </p:nvSpPr>
          <p:spPr bwMode="auto">
            <a:xfrm>
              <a:off x="-922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7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94" name="Rectangle 340"/>
            <p:cNvSpPr>
              <a:spLocks noChangeArrowheads="1"/>
            </p:cNvSpPr>
            <p:nvPr/>
          </p:nvSpPr>
          <p:spPr bwMode="auto">
            <a:xfrm>
              <a:off x="-634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8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95" name="Rectangle 341"/>
            <p:cNvSpPr>
              <a:spLocks noChangeArrowheads="1"/>
            </p:cNvSpPr>
            <p:nvPr/>
          </p:nvSpPr>
          <p:spPr bwMode="auto">
            <a:xfrm>
              <a:off x="-2938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596" name="Rectangle 342"/>
            <p:cNvSpPr>
              <a:spLocks noChangeArrowheads="1"/>
            </p:cNvSpPr>
            <p:nvPr/>
          </p:nvSpPr>
          <p:spPr bwMode="auto">
            <a:xfrm>
              <a:off x="-2650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597" name="Rectangle 343"/>
            <p:cNvSpPr>
              <a:spLocks noChangeArrowheads="1"/>
            </p:cNvSpPr>
            <p:nvPr/>
          </p:nvSpPr>
          <p:spPr bwMode="auto">
            <a:xfrm>
              <a:off x="-2362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598" name="Rectangle 344"/>
            <p:cNvSpPr>
              <a:spLocks noChangeArrowheads="1"/>
            </p:cNvSpPr>
            <p:nvPr/>
          </p:nvSpPr>
          <p:spPr bwMode="auto">
            <a:xfrm>
              <a:off x="-2074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599" name="Rectangle 345"/>
            <p:cNvSpPr>
              <a:spLocks noChangeArrowheads="1"/>
            </p:cNvSpPr>
            <p:nvPr/>
          </p:nvSpPr>
          <p:spPr bwMode="auto">
            <a:xfrm>
              <a:off x="-1786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600" name="Rectangle 346"/>
            <p:cNvSpPr>
              <a:spLocks noChangeArrowheads="1"/>
            </p:cNvSpPr>
            <p:nvPr/>
          </p:nvSpPr>
          <p:spPr bwMode="auto">
            <a:xfrm>
              <a:off x="-1498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601" name="Rectangle 347"/>
            <p:cNvSpPr>
              <a:spLocks noChangeArrowheads="1"/>
            </p:cNvSpPr>
            <p:nvPr/>
          </p:nvSpPr>
          <p:spPr bwMode="auto">
            <a:xfrm>
              <a:off x="-1210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602" name="Rectangle 348"/>
            <p:cNvSpPr>
              <a:spLocks noChangeArrowheads="1"/>
            </p:cNvSpPr>
            <p:nvPr/>
          </p:nvSpPr>
          <p:spPr bwMode="auto">
            <a:xfrm>
              <a:off x="-346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603" name="Rectangle 349"/>
            <p:cNvSpPr>
              <a:spLocks noChangeArrowheads="1"/>
            </p:cNvSpPr>
            <p:nvPr/>
          </p:nvSpPr>
          <p:spPr bwMode="auto">
            <a:xfrm>
              <a:off x="-922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604" name="Rectangle 350"/>
            <p:cNvSpPr>
              <a:spLocks noChangeArrowheads="1"/>
            </p:cNvSpPr>
            <p:nvPr/>
          </p:nvSpPr>
          <p:spPr bwMode="auto">
            <a:xfrm>
              <a:off x="-634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605" name="Text Box 351"/>
            <p:cNvSpPr txBox="1">
              <a:spLocks noChangeArrowheads="1"/>
            </p:cNvSpPr>
            <p:nvPr/>
          </p:nvSpPr>
          <p:spPr bwMode="auto">
            <a:xfrm>
              <a:off x="-3216" y="1029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06" name="Text Box 352"/>
            <p:cNvSpPr txBox="1">
              <a:spLocks noChangeArrowheads="1"/>
            </p:cNvSpPr>
            <p:nvPr/>
          </p:nvSpPr>
          <p:spPr bwMode="auto">
            <a:xfrm>
              <a:off x="-2964" y="43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607" name="Line 353"/>
            <p:cNvSpPr>
              <a:spLocks noChangeShapeType="1"/>
            </p:cNvSpPr>
            <p:nvPr/>
          </p:nvSpPr>
          <p:spPr bwMode="auto">
            <a:xfrm>
              <a:off x="-2508" y="68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08" name="Text Box 354"/>
            <p:cNvSpPr txBox="1">
              <a:spLocks noChangeArrowheads="1"/>
            </p:cNvSpPr>
            <p:nvPr/>
          </p:nvSpPr>
          <p:spPr bwMode="auto">
            <a:xfrm>
              <a:off x="-2678" y="43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609" name="Line 355"/>
            <p:cNvSpPr>
              <a:spLocks noChangeShapeType="1"/>
            </p:cNvSpPr>
            <p:nvPr/>
          </p:nvSpPr>
          <p:spPr bwMode="auto">
            <a:xfrm>
              <a:off x="-2796" y="68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10" name="Line 356"/>
            <p:cNvSpPr>
              <a:spLocks noChangeShapeType="1"/>
            </p:cNvSpPr>
            <p:nvPr/>
          </p:nvSpPr>
          <p:spPr bwMode="auto">
            <a:xfrm>
              <a:off x="-2220" y="68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11" name="Text Box 357"/>
            <p:cNvSpPr txBox="1">
              <a:spLocks noChangeArrowheads="1"/>
            </p:cNvSpPr>
            <p:nvPr/>
          </p:nvSpPr>
          <p:spPr bwMode="auto">
            <a:xfrm>
              <a:off x="-2390" y="43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612" name="Line 358"/>
            <p:cNvSpPr>
              <a:spLocks noChangeShapeType="1"/>
            </p:cNvSpPr>
            <p:nvPr/>
          </p:nvSpPr>
          <p:spPr bwMode="auto">
            <a:xfrm>
              <a:off x="-1932" y="68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13" name="Text Box 359"/>
            <p:cNvSpPr txBox="1">
              <a:spLocks noChangeArrowheads="1"/>
            </p:cNvSpPr>
            <p:nvPr/>
          </p:nvSpPr>
          <p:spPr bwMode="auto">
            <a:xfrm>
              <a:off x="-2102" y="43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614" name="Line 360"/>
            <p:cNvSpPr>
              <a:spLocks noChangeShapeType="1"/>
            </p:cNvSpPr>
            <p:nvPr/>
          </p:nvSpPr>
          <p:spPr bwMode="auto">
            <a:xfrm>
              <a:off x="-1644" y="68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15" name="Text Box 361"/>
            <p:cNvSpPr txBox="1">
              <a:spLocks noChangeArrowheads="1"/>
            </p:cNvSpPr>
            <p:nvPr/>
          </p:nvSpPr>
          <p:spPr bwMode="auto">
            <a:xfrm>
              <a:off x="-1814" y="43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616" name="Line 362"/>
            <p:cNvSpPr>
              <a:spLocks noChangeShapeType="1"/>
            </p:cNvSpPr>
            <p:nvPr/>
          </p:nvSpPr>
          <p:spPr bwMode="auto">
            <a:xfrm>
              <a:off x="-1356" y="68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17" name="Text Box 363"/>
            <p:cNvSpPr txBox="1">
              <a:spLocks noChangeArrowheads="1"/>
            </p:cNvSpPr>
            <p:nvPr/>
          </p:nvSpPr>
          <p:spPr bwMode="auto">
            <a:xfrm>
              <a:off x="-1526" y="43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618" name="Line 364"/>
            <p:cNvSpPr>
              <a:spLocks noChangeShapeType="1"/>
            </p:cNvSpPr>
            <p:nvPr/>
          </p:nvSpPr>
          <p:spPr bwMode="auto">
            <a:xfrm>
              <a:off x="-1068" y="68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19" name="Text Box 365"/>
            <p:cNvSpPr txBox="1">
              <a:spLocks noChangeArrowheads="1"/>
            </p:cNvSpPr>
            <p:nvPr/>
          </p:nvSpPr>
          <p:spPr bwMode="auto">
            <a:xfrm>
              <a:off x="-1238" y="43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620" name="Line 366"/>
            <p:cNvSpPr>
              <a:spLocks noChangeShapeType="1"/>
            </p:cNvSpPr>
            <p:nvPr/>
          </p:nvSpPr>
          <p:spPr bwMode="auto">
            <a:xfrm>
              <a:off x="-780" y="6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21" name="Text Box 367"/>
            <p:cNvSpPr txBox="1">
              <a:spLocks noChangeArrowheads="1"/>
            </p:cNvSpPr>
            <p:nvPr/>
          </p:nvSpPr>
          <p:spPr bwMode="auto">
            <a:xfrm>
              <a:off x="-950" y="4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622" name="Line 368"/>
            <p:cNvSpPr>
              <a:spLocks noChangeShapeType="1"/>
            </p:cNvSpPr>
            <p:nvPr/>
          </p:nvSpPr>
          <p:spPr bwMode="auto">
            <a:xfrm>
              <a:off x="-492" y="696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23" name="Text Box 369"/>
            <p:cNvSpPr txBox="1">
              <a:spLocks noChangeArrowheads="1"/>
            </p:cNvSpPr>
            <p:nvPr/>
          </p:nvSpPr>
          <p:spPr bwMode="auto">
            <a:xfrm>
              <a:off x="-662" y="4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624" name="Line 370"/>
            <p:cNvSpPr>
              <a:spLocks noChangeShapeType="1"/>
            </p:cNvSpPr>
            <p:nvPr/>
          </p:nvSpPr>
          <p:spPr bwMode="auto">
            <a:xfrm>
              <a:off x="-204" y="6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25" name="Text Box 371"/>
            <p:cNvSpPr txBox="1">
              <a:spLocks noChangeArrowheads="1"/>
            </p:cNvSpPr>
            <p:nvPr/>
          </p:nvSpPr>
          <p:spPr bwMode="auto">
            <a:xfrm>
              <a:off x="-374" y="4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6196" name="Group 372"/>
          <p:cNvGrpSpPr>
            <a:grpSpLocks/>
          </p:cNvGrpSpPr>
          <p:nvPr/>
        </p:nvGrpSpPr>
        <p:grpSpPr bwMode="auto">
          <a:xfrm>
            <a:off x="3859088" y="4605486"/>
            <a:ext cx="5105400" cy="1847850"/>
            <a:chOff x="-3360" y="144"/>
            <a:chExt cx="3216" cy="1164"/>
          </a:xfrm>
        </p:grpSpPr>
        <p:sp>
          <p:nvSpPr>
            <p:cNvPr id="22544" name="Rectangle 373"/>
            <p:cNvSpPr>
              <a:spLocks noChangeArrowheads="1"/>
            </p:cNvSpPr>
            <p:nvPr/>
          </p:nvSpPr>
          <p:spPr bwMode="auto">
            <a:xfrm>
              <a:off x="-3082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45" name="Rectangle 374"/>
            <p:cNvSpPr>
              <a:spLocks noChangeArrowheads="1"/>
            </p:cNvSpPr>
            <p:nvPr/>
          </p:nvSpPr>
          <p:spPr bwMode="auto">
            <a:xfrm>
              <a:off x="-2794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46" name="Rectangle 375"/>
            <p:cNvSpPr>
              <a:spLocks noChangeArrowheads="1"/>
            </p:cNvSpPr>
            <p:nvPr/>
          </p:nvSpPr>
          <p:spPr bwMode="auto">
            <a:xfrm>
              <a:off x="-2506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47" name="Rectangle 376"/>
            <p:cNvSpPr>
              <a:spLocks noChangeArrowheads="1"/>
            </p:cNvSpPr>
            <p:nvPr/>
          </p:nvSpPr>
          <p:spPr bwMode="auto">
            <a:xfrm>
              <a:off x="-2218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48" name="Rectangle 377"/>
            <p:cNvSpPr>
              <a:spLocks noChangeArrowheads="1"/>
            </p:cNvSpPr>
            <p:nvPr/>
          </p:nvSpPr>
          <p:spPr bwMode="auto">
            <a:xfrm>
              <a:off x="-1930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49" name="Rectangle 378"/>
            <p:cNvSpPr>
              <a:spLocks noChangeArrowheads="1"/>
            </p:cNvSpPr>
            <p:nvPr/>
          </p:nvSpPr>
          <p:spPr bwMode="auto">
            <a:xfrm>
              <a:off x="-1642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50" name="Rectangle 379"/>
            <p:cNvSpPr>
              <a:spLocks noChangeArrowheads="1"/>
            </p:cNvSpPr>
            <p:nvPr/>
          </p:nvSpPr>
          <p:spPr bwMode="auto">
            <a:xfrm>
              <a:off x="-1354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51" name="Rectangle 380"/>
            <p:cNvSpPr>
              <a:spLocks noChangeArrowheads="1"/>
            </p:cNvSpPr>
            <p:nvPr/>
          </p:nvSpPr>
          <p:spPr bwMode="auto">
            <a:xfrm>
              <a:off x="-490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9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52" name="Rectangle 381"/>
            <p:cNvSpPr>
              <a:spLocks noChangeArrowheads="1"/>
            </p:cNvSpPr>
            <p:nvPr/>
          </p:nvSpPr>
          <p:spPr bwMode="auto">
            <a:xfrm>
              <a:off x="-1066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7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53" name="Rectangle 382"/>
            <p:cNvSpPr>
              <a:spLocks noChangeArrowheads="1"/>
            </p:cNvSpPr>
            <p:nvPr/>
          </p:nvSpPr>
          <p:spPr bwMode="auto">
            <a:xfrm>
              <a:off x="-778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8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54" name="Rectangle 383"/>
            <p:cNvSpPr>
              <a:spLocks noChangeArrowheads="1"/>
            </p:cNvSpPr>
            <p:nvPr/>
          </p:nvSpPr>
          <p:spPr bwMode="auto">
            <a:xfrm>
              <a:off x="-3082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555" name="Rectangle 384"/>
            <p:cNvSpPr>
              <a:spLocks noChangeArrowheads="1"/>
            </p:cNvSpPr>
            <p:nvPr/>
          </p:nvSpPr>
          <p:spPr bwMode="auto">
            <a:xfrm>
              <a:off x="-2794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556" name="Rectangle 385"/>
            <p:cNvSpPr>
              <a:spLocks noChangeArrowheads="1"/>
            </p:cNvSpPr>
            <p:nvPr/>
          </p:nvSpPr>
          <p:spPr bwMode="auto">
            <a:xfrm>
              <a:off x="-2506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557" name="Rectangle 386"/>
            <p:cNvSpPr>
              <a:spLocks noChangeArrowheads="1"/>
            </p:cNvSpPr>
            <p:nvPr/>
          </p:nvSpPr>
          <p:spPr bwMode="auto">
            <a:xfrm>
              <a:off x="-2218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558" name="Rectangle 387"/>
            <p:cNvSpPr>
              <a:spLocks noChangeArrowheads="1"/>
            </p:cNvSpPr>
            <p:nvPr/>
          </p:nvSpPr>
          <p:spPr bwMode="auto">
            <a:xfrm>
              <a:off x="-1930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559" name="Rectangle 388"/>
            <p:cNvSpPr>
              <a:spLocks noChangeArrowheads="1"/>
            </p:cNvSpPr>
            <p:nvPr/>
          </p:nvSpPr>
          <p:spPr bwMode="auto">
            <a:xfrm>
              <a:off x="-1642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560" name="Rectangle 389"/>
            <p:cNvSpPr>
              <a:spLocks noChangeArrowheads="1"/>
            </p:cNvSpPr>
            <p:nvPr/>
          </p:nvSpPr>
          <p:spPr bwMode="auto">
            <a:xfrm>
              <a:off x="-1354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561" name="Rectangle 390"/>
            <p:cNvSpPr>
              <a:spLocks noChangeArrowheads="1"/>
            </p:cNvSpPr>
            <p:nvPr/>
          </p:nvSpPr>
          <p:spPr bwMode="auto">
            <a:xfrm>
              <a:off x="-490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562" name="Rectangle 391"/>
            <p:cNvSpPr>
              <a:spLocks noChangeArrowheads="1"/>
            </p:cNvSpPr>
            <p:nvPr/>
          </p:nvSpPr>
          <p:spPr bwMode="auto">
            <a:xfrm>
              <a:off x="-1066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563" name="Rectangle 392"/>
            <p:cNvSpPr>
              <a:spLocks noChangeArrowheads="1"/>
            </p:cNvSpPr>
            <p:nvPr/>
          </p:nvSpPr>
          <p:spPr bwMode="auto">
            <a:xfrm>
              <a:off x="-778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564" name="Text Box 393"/>
            <p:cNvSpPr txBox="1">
              <a:spLocks noChangeArrowheads="1"/>
            </p:cNvSpPr>
            <p:nvPr/>
          </p:nvSpPr>
          <p:spPr bwMode="auto">
            <a:xfrm>
              <a:off x="-3360" y="741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65" name="Text Box 394"/>
            <p:cNvSpPr txBox="1">
              <a:spLocks noChangeArrowheads="1"/>
            </p:cNvSpPr>
            <p:nvPr/>
          </p:nvSpPr>
          <p:spPr bwMode="auto">
            <a:xfrm>
              <a:off x="-3108" y="1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566" name="Line 395"/>
            <p:cNvSpPr>
              <a:spLocks noChangeShapeType="1"/>
            </p:cNvSpPr>
            <p:nvPr/>
          </p:nvSpPr>
          <p:spPr bwMode="auto">
            <a:xfrm>
              <a:off x="-2652" y="3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67" name="Text Box 396"/>
            <p:cNvSpPr txBox="1">
              <a:spLocks noChangeArrowheads="1"/>
            </p:cNvSpPr>
            <p:nvPr/>
          </p:nvSpPr>
          <p:spPr bwMode="auto">
            <a:xfrm>
              <a:off x="-2822" y="1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568" name="Line 397"/>
            <p:cNvSpPr>
              <a:spLocks noChangeShapeType="1"/>
            </p:cNvSpPr>
            <p:nvPr/>
          </p:nvSpPr>
          <p:spPr bwMode="auto">
            <a:xfrm>
              <a:off x="-2940" y="3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69" name="Line 398"/>
            <p:cNvSpPr>
              <a:spLocks noChangeShapeType="1"/>
            </p:cNvSpPr>
            <p:nvPr/>
          </p:nvSpPr>
          <p:spPr bwMode="auto">
            <a:xfrm>
              <a:off x="-2364" y="3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70" name="Text Box 399"/>
            <p:cNvSpPr txBox="1">
              <a:spLocks noChangeArrowheads="1"/>
            </p:cNvSpPr>
            <p:nvPr/>
          </p:nvSpPr>
          <p:spPr bwMode="auto">
            <a:xfrm>
              <a:off x="-2534" y="1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571" name="Line 400"/>
            <p:cNvSpPr>
              <a:spLocks noChangeShapeType="1"/>
            </p:cNvSpPr>
            <p:nvPr/>
          </p:nvSpPr>
          <p:spPr bwMode="auto">
            <a:xfrm>
              <a:off x="-2076" y="3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72" name="Text Box 401"/>
            <p:cNvSpPr txBox="1">
              <a:spLocks noChangeArrowheads="1"/>
            </p:cNvSpPr>
            <p:nvPr/>
          </p:nvSpPr>
          <p:spPr bwMode="auto">
            <a:xfrm>
              <a:off x="-2246" y="1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573" name="Line 402"/>
            <p:cNvSpPr>
              <a:spLocks noChangeShapeType="1"/>
            </p:cNvSpPr>
            <p:nvPr/>
          </p:nvSpPr>
          <p:spPr bwMode="auto">
            <a:xfrm>
              <a:off x="-1788" y="39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74" name="Text Box 403"/>
            <p:cNvSpPr txBox="1">
              <a:spLocks noChangeArrowheads="1"/>
            </p:cNvSpPr>
            <p:nvPr/>
          </p:nvSpPr>
          <p:spPr bwMode="auto">
            <a:xfrm>
              <a:off x="-1958" y="14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575" name="Line 404"/>
            <p:cNvSpPr>
              <a:spLocks noChangeShapeType="1"/>
            </p:cNvSpPr>
            <p:nvPr/>
          </p:nvSpPr>
          <p:spPr bwMode="auto">
            <a:xfrm>
              <a:off x="-1500" y="39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76" name="Text Box 405"/>
            <p:cNvSpPr txBox="1">
              <a:spLocks noChangeArrowheads="1"/>
            </p:cNvSpPr>
            <p:nvPr/>
          </p:nvSpPr>
          <p:spPr bwMode="auto">
            <a:xfrm>
              <a:off x="-1670" y="14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577" name="Line 406"/>
            <p:cNvSpPr>
              <a:spLocks noChangeShapeType="1"/>
            </p:cNvSpPr>
            <p:nvPr/>
          </p:nvSpPr>
          <p:spPr bwMode="auto">
            <a:xfrm>
              <a:off x="-1212" y="39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78" name="Text Box 407"/>
            <p:cNvSpPr txBox="1">
              <a:spLocks noChangeArrowheads="1"/>
            </p:cNvSpPr>
            <p:nvPr/>
          </p:nvSpPr>
          <p:spPr bwMode="auto">
            <a:xfrm>
              <a:off x="-1382" y="14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579" name="Line 408"/>
            <p:cNvSpPr>
              <a:spLocks noChangeShapeType="1"/>
            </p:cNvSpPr>
            <p:nvPr/>
          </p:nvSpPr>
          <p:spPr bwMode="auto">
            <a:xfrm>
              <a:off x="-924" y="40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80" name="Text Box 409"/>
            <p:cNvSpPr txBox="1">
              <a:spLocks noChangeArrowheads="1"/>
            </p:cNvSpPr>
            <p:nvPr/>
          </p:nvSpPr>
          <p:spPr bwMode="auto">
            <a:xfrm>
              <a:off x="-1094" y="1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581" name="Line 410"/>
            <p:cNvSpPr>
              <a:spLocks noChangeShapeType="1"/>
            </p:cNvSpPr>
            <p:nvPr/>
          </p:nvSpPr>
          <p:spPr bwMode="auto">
            <a:xfrm>
              <a:off x="-636" y="40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82" name="Text Box 411"/>
            <p:cNvSpPr txBox="1">
              <a:spLocks noChangeArrowheads="1"/>
            </p:cNvSpPr>
            <p:nvPr/>
          </p:nvSpPr>
          <p:spPr bwMode="auto">
            <a:xfrm>
              <a:off x="-806" y="1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583" name="Line 412"/>
            <p:cNvSpPr>
              <a:spLocks noChangeShapeType="1"/>
            </p:cNvSpPr>
            <p:nvPr/>
          </p:nvSpPr>
          <p:spPr bwMode="auto">
            <a:xfrm>
              <a:off x="-348" y="408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84" name="Text Box 413"/>
            <p:cNvSpPr txBox="1">
              <a:spLocks noChangeArrowheads="1"/>
            </p:cNvSpPr>
            <p:nvPr/>
          </p:nvSpPr>
          <p:spPr bwMode="auto">
            <a:xfrm>
              <a:off x="-518" y="1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sp>
        <p:nvSpPr>
          <p:cNvPr id="414" name="Rectangle 2"/>
          <p:cNvSpPr>
            <a:spLocks noChangeArrowheads="1"/>
          </p:cNvSpPr>
          <p:nvPr/>
        </p:nvSpPr>
        <p:spPr bwMode="auto">
          <a:xfrm>
            <a:off x="1737022" y="127722"/>
            <a:ext cx="5765205" cy="92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0CAB60E-2410-4D61-9662-4A265B161B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7682" y="2587254"/>
            <a:ext cx="4572000" cy="600075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DB485B00-127B-4F25-8D8E-FF6B92E0BA97}"/>
              </a:ext>
            </a:extLst>
          </p:cNvPr>
          <p:cNvSpPr/>
          <p:nvPr/>
        </p:nvSpPr>
        <p:spPr>
          <a:xfrm>
            <a:off x="4397682" y="2420888"/>
            <a:ext cx="4572000" cy="10081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36855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05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58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58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27" grpId="0" build="p" autoUpdateAnimBg="0"/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1969789D-CC31-4A07-BECD-C7673CB045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131" y="2250491"/>
            <a:ext cx="6163258" cy="2883633"/>
          </a:xfrm>
          <a:prstGeom prst="rect">
            <a:avLst/>
          </a:prstGeom>
        </p:spPr>
      </p:pic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1269" y="1130726"/>
            <a:ext cx="8697438" cy="1468507"/>
          </a:xfrm>
        </p:spPr>
        <p:txBody>
          <a:bodyPr>
            <a:normAutofit/>
          </a:bodyPr>
          <a:lstStyle/>
          <a:p>
            <a:pPr marL="0" indent="0" algn="ctr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s-ES_tradnl" sz="1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 función </a:t>
            </a:r>
            <a:r>
              <a:rPr lang="es-ES_tradnl" sz="18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crea_lista</a:t>
            </a:r>
            <a:r>
              <a:rPr lang="es-ES_tradnl" sz="1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sz="18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tam</a:t>
            </a:r>
            <a:r>
              <a:rPr lang="es-ES_tradnl" sz="1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es-ES_tradnl" sz="1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que recibe el tamaño de la lista a crear y crea cada localidad del arreglo con su número de casilla, haciendo uso del </a:t>
            </a:r>
            <a:r>
              <a:rPr lang="es-ES_tradnl" sz="18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método </a:t>
            </a:r>
            <a:r>
              <a:rPr lang="es-ES_tradnl" sz="18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append</a:t>
            </a:r>
            <a:r>
              <a:rPr lang="es-ES_tradnl" sz="1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0" indent="0" eaLnBrk="1" hangingPunct="1">
              <a:buNone/>
            </a:pPr>
            <a:endParaRPr lang="es-ES_tradnl" sz="12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05828" name="Group 4"/>
          <p:cNvGrpSpPr>
            <a:grpSpLocks/>
          </p:cNvGrpSpPr>
          <p:nvPr/>
        </p:nvGrpSpPr>
        <p:grpSpPr bwMode="auto">
          <a:xfrm>
            <a:off x="3855913" y="5553224"/>
            <a:ext cx="5013325" cy="900112"/>
            <a:chOff x="2458" y="3321"/>
            <a:chExt cx="3158" cy="567"/>
          </a:xfrm>
        </p:grpSpPr>
        <p:grpSp>
          <p:nvGrpSpPr>
            <p:cNvPr id="22920" name="Group 5"/>
            <p:cNvGrpSpPr>
              <a:grpSpLocks/>
            </p:cNvGrpSpPr>
            <p:nvPr/>
          </p:nvGrpSpPr>
          <p:grpSpPr bwMode="auto">
            <a:xfrm>
              <a:off x="2736" y="3336"/>
              <a:ext cx="2880" cy="288"/>
              <a:chOff x="2736" y="2688"/>
              <a:chExt cx="2880" cy="288"/>
            </a:xfrm>
          </p:grpSpPr>
          <p:sp>
            <p:nvSpPr>
              <p:cNvPr id="22932" name="Rectangle 6"/>
              <p:cNvSpPr>
                <a:spLocks noChangeArrowheads="1"/>
              </p:cNvSpPr>
              <p:nvPr/>
            </p:nvSpPr>
            <p:spPr bwMode="auto">
              <a:xfrm>
                <a:off x="2736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33" name="Rectangle 7"/>
              <p:cNvSpPr>
                <a:spLocks noChangeArrowheads="1"/>
              </p:cNvSpPr>
              <p:nvPr/>
            </p:nvSpPr>
            <p:spPr bwMode="auto">
              <a:xfrm>
                <a:off x="3024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34" name="Rectangle 8"/>
              <p:cNvSpPr>
                <a:spLocks noChangeArrowheads="1"/>
              </p:cNvSpPr>
              <p:nvPr/>
            </p:nvSpPr>
            <p:spPr bwMode="auto">
              <a:xfrm>
                <a:off x="3312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35" name="Rectangle 9"/>
              <p:cNvSpPr>
                <a:spLocks noChangeArrowheads="1"/>
              </p:cNvSpPr>
              <p:nvPr/>
            </p:nvSpPr>
            <p:spPr bwMode="auto">
              <a:xfrm>
                <a:off x="3600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36" name="Rectangle 10"/>
              <p:cNvSpPr>
                <a:spLocks noChangeArrowheads="1"/>
              </p:cNvSpPr>
              <p:nvPr/>
            </p:nvSpPr>
            <p:spPr bwMode="auto">
              <a:xfrm>
                <a:off x="3888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37" name="Rectangle 11"/>
              <p:cNvSpPr>
                <a:spLocks noChangeArrowheads="1"/>
              </p:cNvSpPr>
              <p:nvPr/>
            </p:nvSpPr>
            <p:spPr bwMode="auto">
              <a:xfrm>
                <a:off x="4176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38" name="Rectangle 12"/>
              <p:cNvSpPr>
                <a:spLocks noChangeArrowheads="1"/>
              </p:cNvSpPr>
              <p:nvPr/>
            </p:nvSpPr>
            <p:spPr bwMode="auto">
              <a:xfrm>
                <a:off x="4464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39" name="Rectangle 13"/>
              <p:cNvSpPr>
                <a:spLocks noChangeArrowheads="1"/>
              </p:cNvSpPr>
              <p:nvPr/>
            </p:nvSpPr>
            <p:spPr bwMode="auto">
              <a:xfrm>
                <a:off x="5328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40" name="Rectangle 14"/>
              <p:cNvSpPr>
                <a:spLocks noChangeArrowheads="1"/>
              </p:cNvSpPr>
              <p:nvPr/>
            </p:nvSpPr>
            <p:spPr bwMode="auto">
              <a:xfrm>
                <a:off x="4752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41" name="Rectangle 15"/>
              <p:cNvSpPr>
                <a:spLocks noChangeArrowheads="1"/>
              </p:cNvSpPr>
              <p:nvPr/>
            </p:nvSpPr>
            <p:spPr bwMode="auto">
              <a:xfrm>
                <a:off x="5040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</p:grpSp>
        <p:sp>
          <p:nvSpPr>
            <p:cNvPr id="22921" name="Rectangle 16"/>
            <p:cNvSpPr>
              <a:spLocks noChangeArrowheads="1"/>
            </p:cNvSpPr>
            <p:nvPr/>
          </p:nvSpPr>
          <p:spPr bwMode="auto">
            <a:xfrm>
              <a:off x="2736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922" name="Rectangle 17"/>
            <p:cNvSpPr>
              <a:spLocks noChangeArrowheads="1"/>
            </p:cNvSpPr>
            <p:nvPr/>
          </p:nvSpPr>
          <p:spPr bwMode="auto">
            <a:xfrm>
              <a:off x="3024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923" name="Rectangle 18"/>
            <p:cNvSpPr>
              <a:spLocks noChangeArrowheads="1"/>
            </p:cNvSpPr>
            <p:nvPr/>
          </p:nvSpPr>
          <p:spPr bwMode="auto">
            <a:xfrm>
              <a:off x="3312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924" name="Rectangle 19"/>
            <p:cNvSpPr>
              <a:spLocks noChangeArrowheads="1"/>
            </p:cNvSpPr>
            <p:nvPr/>
          </p:nvSpPr>
          <p:spPr bwMode="auto">
            <a:xfrm>
              <a:off x="3600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925" name="Rectangle 20"/>
            <p:cNvSpPr>
              <a:spLocks noChangeArrowheads="1"/>
            </p:cNvSpPr>
            <p:nvPr/>
          </p:nvSpPr>
          <p:spPr bwMode="auto">
            <a:xfrm>
              <a:off x="3888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926" name="Rectangle 21"/>
            <p:cNvSpPr>
              <a:spLocks noChangeArrowheads="1"/>
            </p:cNvSpPr>
            <p:nvPr/>
          </p:nvSpPr>
          <p:spPr bwMode="auto">
            <a:xfrm>
              <a:off x="4176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927" name="Rectangle 22"/>
            <p:cNvSpPr>
              <a:spLocks noChangeArrowheads="1"/>
            </p:cNvSpPr>
            <p:nvPr/>
          </p:nvSpPr>
          <p:spPr bwMode="auto">
            <a:xfrm>
              <a:off x="4464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928" name="Rectangle 23"/>
            <p:cNvSpPr>
              <a:spLocks noChangeArrowheads="1"/>
            </p:cNvSpPr>
            <p:nvPr/>
          </p:nvSpPr>
          <p:spPr bwMode="auto">
            <a:xfrm>
              <a:off x="5328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929" name="Rectangle 24"/>
            <p:cNvSpPr>
              <a:spLocks noChangeArrowheads="1"/>
            </p:cNvSpPr>
            <p:nvPr/>
          </p:nvSpPr>
          <p:spPr bwMode="auto">
            <a:xfrm>
              <a:off x="4752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930" name="Rectangle 25"/>
            <p:cNvSpPr>
              <a:spLocks noChangeArrowheads="1"/>
            </p:cNvSpPr>
            <p:nvPr/>
          </p:nvSpPr>
          <p:spPr bwMode="auto">
            <a:xfrm>
              <a:off x="5040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931" name="Text Box 26"/>
            <p:cNvSpPr txBox="1">
              <a:spLocks noChangeArrowheads="1"/>
            </p:cNvSpPr>
            <p:nvPr/>
          </p:nvSpPr>
          <p:spPr bwMode="auto">
            <a:xfrm>
              <a:off x="2458" y="3321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</p:grpSp>
      <p:grpSp>
        <p:nvGrpSpPr>
          <p:cNvPr id="205851" name="Group 27"/>
          <p:cNvGrpSpPr>
            <a:grpSpLocks/>
          </p:cNvGrpSpPr>
          <p:nvPr/>
        </p:nvGrpSpPr>
        <p:grpSpPr bwMode="auto">
          <a:xfrm>
            <a:off x="3855913" y="4605486"/>
            <a:ext cx="5013325" cy="1847850"/>
            <a:chOff x="-1488" y="2736"/>
            <a:chExt cx="3158" cy="1164"/>
          </a:xfrm>
        </p:grpSpPr>
        <p:sp>
          <p:nvSpPr>
            <p:cNvPr id="22897" name="Rectangle 28"/>
            <p:cNvSpPr>
              <a:spLocks noChangeArrowheads="1"/>
            </p:cNvSpPr>
            <p:nvPr/>
          </p:nvSpPr>
          <p:spPr bwMode="auto">
            <a:xfrm>
              <a:off x="-1210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98" name="Rectangle 29"/>
            <p:cNvSpPr>
              <a:spLocks noChangeArrowheads="1"/>
            </p:cNvSpPr>
            <p:nvPr/>
          </p:nvSpPr>
          <p:spPr bwMode="auto">
            <a:xfrm>
              <a:off x="-922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99" name="Rectangle 30"/>
            <p:cNvSpPr>
              <a:spLocks noChangeArrowheads="1"/>
            </p:cNvSpPr>
            <p:nvPr/>
          </p:nvSpPr>
          <p:spPr bwMode="auto">
            <a:xfrm>
              <a:off x="-634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0" name="Rectangle 31"/>
            <p:cNvSpPr>
              <a:spLocks noChangeArrowheads="1"/>
            </p:cNvSpPr>
            <p:nvPr/>
          </p:nvSpPr>
          <p:spPr bwMode="auto">
            <a:xfrm>
              <a:off x="-346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1" name="Rectangle 32"/>
            <p:cNvSpPr>
              <a:spLocks noChangeArrowheads="1"/>
            </p:cNvSpPr>
            <p:nvPr/>
          </p:nvSpPr>
          <p:spPr bwMode="auto">
            <a:xfrm>
              <a:off x="-58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2" name="Rectangle 33"/>
            <p:cNvSpPr>
              <a:spLocks noChangeArrowheads="1"/>
            </p:cNvSpPr>
            <p:nvPr/>
          </p:nvSpPr>
          <p:spPr bwMode="auto">
            <a:xfrm>
              <a:off x="230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3" name="Rectangle 34"/>
            <p:cNvSpPr>
              <a:spLocks noChangeArrowheads="1"/>
            </p:cNvSpPr>
            <p:nvPr/>
          </p:nvSpPr>
          <p:spPr bwMode="auto">
            <a:xfrm>
              <a:off x="518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4" name="Rectangle 35"/>
            <p:cNvSpPr>
              <a:spLocks noChangeArrowheads="1"/>
            </p:cNvSpPr>
            <p:nvPr/>
          </p:nvSpPr>
          <p:spPr bwMode="auto">
            <a:xfrm>
              <a:off x="1382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5" name="Rectangle 36"/>
            <p:cNvSpPr>
              <a:spLocks noChangeArrowheads="1"/>
            </p:cNvSpPr>
            <p:nvPr/>
          </p:nvSpPr>
          <p:spPr bwMode="auto">
            <a:xfrm>
              <a:off x="806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6" name="Rectangle 37"/>
            <p:cNvSpPr>
              <a:spLocks noChangeArrowheads="1"/>
            </p:cNvSpPr>
            <p:nvPr/>
          </p:nvSpPr>
          <p:spPr bwMode="auto">
            <a:xfrm>
              <a:off x="1094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7" name="Rectangle 38"/>
            <p:cNvSpPr>
              <a:spLocks noChangeArrowheads="1"/>
            </p:cNvSpPr>
            <p:nvPr/>
          </p:nvSpPr>
          <p:spPr bwMode="auto">
            <a:xfrm>
              <a:off x="-1210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908" name="Rectangle 39"/>
            <p:cNvSpPr>
              <a:spLocks noChangeArrowheads="1"/>
            </p:cNvSpPr>
            <p:nvPr/>
          </p:nvSpPr>
          <p:spPr bwMode="auto">
            <a:xfrm>
              <a:off x="-922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909" name="Rectangle 40"/>
            <p:cNvSpPr>
              <a:spLocks noChangeArrowheads="1"/>
            </p:cNvSpPr>
            <p:nvPr/>
          </p:nvSpPr>
          <p:spPr bwMode="auto">
            <a:xfrm>
              <a:off x="-634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910" name="Rectangle 41"/>
            <p:cNvSpPr>
              <a:spLocks noChangeArrowheads="1"/>
            </p:cNvSpPr>
            <p:nvPr/>
          </p:nvSpPr>
          <p:spPr bwMode="auto">
            <a:xfrm>
              <a:off x="-346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911" name="Rectangle 42"/>
            <p:cNvSpPr>
              <a:spLocks noChangeArrowheads="1"/>
            </p:cNvSpPr>
            <p:nvPr/>
          </p:nvSpPr>
          <p:spPr bwMode="auto">
            <a:xfrm>
              <a:off x="-58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912" name="Rectangle 43"/>
            <p:cNvSpPr>
              <a:spLocks noChangeArrowheads="1"/>
            </p:cNvSpPr>
            <p:nvPr/>
          </p:nvSpPr>
          <p:spPr bwMode="auto">
            <a:xfrm>
              <a:off x="230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913" name="Rectangle 44"/>
            <p:cNvSpPr>
              <a:spLocks noChangeArrowheads="1"/>
            </p:cNvSpPr>
            <p:nvPr/>
          </p:nvSpPr>
          <p:spPr bwMode="auto">
            <a:xfrm>
              <a:off x="518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914" name="Rectangle 45"/>
            <p:cNvSpPr>
              <a:spLocks noChangeArrowheads="1"/>
            </p:cNvSpPr>
            <p:nvPr/>
          </p:nvSpPr>
          <p:spPr bwMode="auto">
            <a:xfrm>
              <a:off x="1382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915" name="Rectangle 46"/>
            <p:cNvSpPr>
              <a:spLocks noChangeArrowheads="1"/>
            </p:cNvSpPr>
            <p:nvPr/>
          </p:nvSpPr>
          <p:spPr bwMode="auto">
            <a:xfrm>
              <a:off x="806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916" name="Rectangle 47"/>
            <p:cNvSpPr>
              <a:spLocks noChangeArrowheads="1"/>
            </p:cNvSpPr>
            <p:nvPr/>
          </p:nvSpPr>
          <p:spPr bwMode="auto">
            <a:xfrm>
              <a:off x="1094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917" name="Text Box 48"/>
            <p:cNvSpPr txBox="1">
              <a:spLocks noChangeArrowheads="1"/>
            </p:cNvSpPr>
            <p:nvPr/>
          </p:nvSpPr>
          <p:spPr bwMode="auto">
            <a:xfrm>
              <a:off x="-1488" y="3333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918" name="Line 49"/>
            <p:cNvSpPr>
              <a:spLocks noChangeShapeType="1"/>
            </p:cNvSpPr>
            <p:nvPr/>
          </p:nvSpPr>
          <p:spPr bwMode="auto">
            <a:xfrm>
              <a:off x="-1066" y="2988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19" name="Text Box 50"/>
            <p:cNvSpPr txBox="1">
              <a:spLocks noChangeArrowheads="1"/>
            </p:cNvSpPr>
            <p:nvPr/>
          </p:nvSpPr>
          <p:spPr bwMode="auto">
            <a:xfrm>
              <a:off x="-1236" y="273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i=0</a:t>
              </a:r>
            </a:p>
          </p:txBody>
        </p:sp>
      </p:grpSp>
      <p:sp>
        <p:nvSpPr>
          <p:cNvPr id="22534" name="Line 51"/>
          <p:cNvSpPr>
            <a:spLocks noChangeShapeType="1"/>
          </p:cNvSpPr>
          <p:nvPr/>
        </p:nvSpPr>
        <p:spPr bwMode="auto">
          <a:xfrm>
            <a:off x="-4511675" y="2305050"/>
            <a:ext cx="0" cy="471488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round/>
                <a:headEnd type="none" w="sm" len="sm"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grpSp>
        <p:nvGrpSpPr>
          <p:cNvPr id="205876" name="Group 52"/>
          <p:cNvGrpSpPr>
            <a:grpSpLocks/>
          </p:cNvGrpSpPr>
          <p:nvPr/>
        </p:nvGrpSpPr>
        <p:grpSpPr bwMode="auto">
          <a:xfrm>
            <a:off x="3855913" y="4605486"/>
            <a:ext cx="5013325" cy="1847850"/>
            <a:chOff x="-1248" y="1056"/>
            <a:chExt cx="3158" cy="1164"/>
          </a:xfrm>
        </p:grpSpPr>
        <p:sp>
          <p:nvSpPr>
            <p:cNvPr id="22872" name="Rectangle 53"/>
            <p:cNvSpPr>
              <a:spLocks noChangeArrowheads="1"/>
            </p:cNvSpPr>
            <p:nvPr/>
          </p:nvSpPr>
          <p:spPr bwMode="auto">
            <a:xfrm>
              <a:off x="-970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73" name="Rectangle 54"/>
            <p:cNvSpPr>
              <a:spLocks noChangeArrowheads="1"/>
            </p:cNvSpPr>
            <p:nvPr/>
          </p:nvSpPr>
          <p:spPr bwMode="auto">
            <a:xfrm>
              <a:off x="-682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74" name="Rectangle 55"/>
            <p:cNvSpPr>
              <a:spLocks noChangeArrowheads="1"/>
            </p:cNvSpPr>
            <p:nvPr/>
          </p:nvSpPr>
          <p:spPr bwMode="auto">
            <a:xfrm>
              <a:off x="-394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75" name="Rectangle 56"/>
            <p:cNvSpPr>
              <a:spLocks noChangeArrowheads="1"/>
            </p:cNvSpPr>
            <p:nvPr/>
          </p:nvSpPr>
          <p:spPr bwMode="auto">
            <a:xfrm>
              <a:off x="-106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76" name="Rectangle 57"/>
            <p:cNvSpPr>
              <a:spLocks noChangeArrowheads="1"/>
            </p:cNvSpPr>
            <p:nvPr/>
          </p:nvSpPr>
          <p:spPr bwMode="auto">
            <a:xfrm>
              <a:off x="182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77" name="Rectangle 58"/>
            <p:cNvSpPr>
              <a:spLocks noChangeArrowheads="1"/>
            </p:cNvSpPr>
            <p:nvPr/>
          </p:nvSpPr>
          <p:spPr bwMode="auto">
            <a:xfrm>
              <a:off x="470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78" name="Rectangle 59"/>
            <p:cNvSpPr>
              <a:spLocks noChangeArrowheads="1"/>
            </p:cNvSpPr>
            <p:nvPr/>
          </p:nvSpPr>
          <p:spPr bwMode="auto">
            <a:xfrm>
              <a:off x="758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79" name="Rectangle 60"/>
            <p:cNvSpPr>
              <a:spLocks noChangeArrowheads="1"/>
            </p:cNvSpPr>
            <p:nvPr/>
          </p:nvSpPr>
          <p:spPr bwMode="auto">
            <a:xfrm>
              <a:off x="1622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80" name="Rectangle 61"/>
            <p:cNvSpPr>
              <a:spLocks noChangeArrowheads="1"/>
            </p:cNvSpPr>
            <p:nvPr/>
          </p:nvSpPr>
          <p:spPr bwMode="auto">
            <a:xfrm>
              <a:off x="1046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81" name="Rectangle 62"/>
            <p:cNvSpPr>
              <a:spLocks noChangeArrowheads="1"/>
            </p:cNvSpPr>
            <p:nvPr/>
          </p:nvSpPr>
          <p:spPr bwMode="auto">
            <a:xfrm>
              <a:off x="1334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82" name="Rectangle 63"/>
            <p:cNvSpPr>
              <a:spLocks noChangeArrowheads="1"/>
            </p:cNvSpPr>
            <p:nvPr/>
          </p:nvSpPr>
          <p:spPr bwMode="auto">
            <a:xfrm>
              <a:off x="-970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883" name="Rectangle 64"/>
            <p:cNvSpPr>
              <a:spLocks noChangeArrowheads="1"/>
            </p:cNvSpPr>
            <p:nvPr/>
          </p:nvSpPr>
          <p:spPr bwMode="auto">
            <a:xfrm>
              <a:off x="-682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884" name="Rectangle 65"/>
            <p:cNvSpPr>
              <a:spLocks noChangeArrowheads="1"/>
            </p:cNvSpPr>
            <p:nvPr/>
          </p:nvSpPr>
          <p:spPr bwMode="auto">
            <a:xfrm>
              <a:off x="-394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885" name="Rectangle 66"/>
            <p:cNvSpPr>
              <a:spLocks noChangeArrowheads="1"/>
            </p:cNvSpPr>
            <p:nvPr/>
          </p:nvSpPr>
          <p:spPr bwMode="auto">
            <a:xfrm>
              <a:off x="-106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886" name="Rectangle 67"/>
            <p:cNvSpPr>
              <a:spLocks noChangeArrowheads="1"/>
            </p:cNvSpPr>
            <p:nvPr/>
          </p:nvSpPr>
          <p:spPr bwMode="auto">
            <a:xfrm>
              <a:off x="182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887" name="Rectangle 68"/>
            <p:cNvSpPr>
              <a:spLocks noChangeArrowheads="1"/>
            </p:cNvSpPr>
            <p:nvPr/>
          </p:nvSpPr>
          <p:spPr bwMode="auto">
            <a:xfrm>
              <a:off x="470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888" name="Rectangle 69"/>
            <p:cNvSpPr>
              <a:spLocks noChangeArrowheads="1"/>
            </p:cNvSpPr>
            <p:nvPr/>
          </p:nvSpPr>
          <p:spPr bwMode="auto">
            <a:xfrm>
              <a:off x="758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889" name="Rectangle 70"/>
            <p:cNvSpPr>
              <a:spLocks noChangeArrowheads="1"/>
            </p:cNvSpPr>
            <p:nvPr/>
          </p:nvSpPr>
          <p:spPr bwMode="auto">
            <a:xfrm>
              <a:off x="1622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890" name="Rectangle 71"/>
            <p:cNvSpPr>
              <a:spLocks noChangeArrowheads="1"/>
            </p:cNvSpPr>
            <p:nvPr/>
          </p:nvSpPr>
          <p:spPr bwMode="auto">
            <a:xfrm>
              <a:off x="1046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891" name="Rectangle 72"/>
            <p:cNvSpPr>
              <a:spLocks noChangeArrowheads="1"/>
            </p:cNvSpPr>
            <p:nvPr/>
          </p:nvSpPr>
          <p:spPr bwMode="auto">
            <a:xfrm>
              <a:off x="1334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892" name="Text Box 73"/>
            <p:cNvSpPr txBox="1">
              <a:spLocks noChangeArrowheads="1"/>
            </p:cNvSpPr>
            <p:nvPr/>
          </p:nvSpPr>
          <p:spPr bwMode="auto">
            <a:xfrm>
              <a:off x="-1248" y="1653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93" name="Text Box 74"/>
            <p:cNvSpPr txBox="1">
              <a:spLocks noChangeArrowheads="1"/>
            </p:cNvSpPr>
            <p:nvPr/>
          </p:nvSpPr>
          <p:spPr bwMode="auto">
            <a:xfrm>
              <a:off x="-996" y="10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894" name="Line 75"/>
            <p:cNvSpPr>
              <a:spLocks noChangeShapeType="1"/>
            </p:cNvSpPr>
            <p:nvPr/>
          </p:nvSpPr>
          <p:spPr bwMode="auto">
            <a:xfrm>
              <a:off x="-540" y="1308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95" name="Text Box 76"/>
            <p:cNvSpPr txBox="1">
              <a:spLocks noChangeArrowheads="1"/>
            </p:cNvSpPr>
            <p:nvPr/>
          </p:nvSpPr>
          <p:spPr bwMode="auto">
            <a:xfrm>
              <a:off x="-710" y="10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896" name="Line 77"/>
            <p:cNvSpPr>
              <a:spLocks noChangeShapeType="1"/>
            </p:cNvSpPr>
            <p:nvPr/>
          </p:nvSpPr>
          <p:spPr bwMode="auto">
            <a:xfrm>
              <a:off x="-828" y="130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</p:grpSp>
      <p:grpSp>
        <p:nvGrpSpPr>
          <p:cNvPr id="205902" name="Group 78"/>
          <p:cNvGrpSpPr>
            <a:grpSpLocks/>
          </p:cNvGrpSpPr>
          <p:nvPr/>
        </p:nvGrpSpPr>
        <p:grpSpPr bwMode="auto">
          <a:xfrm>
            <a:off x="3859088" y="4605486"/>
            <a:ext cx="5105400" cy="1847850"/>
            <a:chOff x="-3504" y="2640"/>
            <a:chExt cx="3216" cy="1164"/>
          </a:xfrm>
        </p:grpSpPr>
        <p:sp>
          <p:nvSpPr>
            <p:cNvPr id="22831" name="Rectangle 79"/>
            <p:cNvSpPr>
              <a:spLocks noChangeArrowheads="1"/>
            </p:cNvSpPr>
            <p:nvPr/>
          </p:nvSpPr>
          <p:spPr bwMode="auto">
            <a:xfrm>
              <a:off x="-3226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32" name="Rectangle 80"/>
            <p:cNvSpPr>
              <a:spLocks noChangeArrowheads="1"/>
            </p:cNvSpPr>
            <p:nvPr/>
          </p:nvSpPr>
          <p:spPr bwMode="auto">
            <a:xfrm>
              <a:off x="-2938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33" name="Rectangle 81"/>
            <p:cNvSpPr>
              <a:spLocks noChangeArrowheads="1"/>
            </p:cNvSpPr>
            <p:nvPr/>
          </p:nvSpPr>
          <p:spPr bwMode="auto">
            <a:xfrm>
              <a:off x="-2650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34" name="Rectangle 82"/>
            <p:cNvSpPr>
              <a:spLocks noChangeArrowheads="1"/>
            </p:cNvSpPr>
            <p:nvPr/>
          </p:nvSpPr>
          <p:spPr bwMode="auto">
            <a:xfrm>
              <a:off x="-2362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35" name="Rectangle 83"/>
            <p:cNvSpPr>
              <a:spLocks noChangeArrowheads="1"/>
            </p:cNvSpPr>
            <p:nvPr/>
          </p:nvSpPr>
          <p:spPr bwMode="auto">
            <a:xfrm>
              <a:off x="-2074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36" name="Rectangle 84"/>
            <p:cNvSpPr>
              <a:spLocks noChangeArrowheads="1"/>
            </p:cNvSpPr>
            <p:nvPr/>
          </p:nvSpPr>
          <p:spPr bwMode="auto">
            <a:xfrm>
              <a:off x="-1786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37" name="Rectangle 85"/>
            <p:cNvSpPr>
              <a:spLocks noChangeArrowheads="1"/>
            </p:cNvSpPr>
            <p:nvPr/>
          </p:nvSpPr>
          <p:spPr bwMode="auto">
            <a:xfrm>
              <a:off x="-1498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38" name="Rectangle 86"/>
            <p:cNvSpPr>
              <a:spLocks noChangeArrowheads="1"/>
            </p:cNvSpPr>
            <p:nvPr/>
          </p:nvSpPr>
          <p:spPr bwMode="auto">
            <a:xfrm>
              <a:off x="-634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39" name="Rectangle 87"/>
            <p:cNvSpPr>
              <a:spLocks noChangeArrowheads="1"/>
            </p:cNvSpPr>
            <p:nvPr/>
          </p:nvSpPr>
          <p:spPr bwMode="auto">
            <a:xfrm>
              <a:off x="-1210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40" name="Rectangle 88"/>
            <p:cNvSpPr>
              <a:spLocks noChangeArrowheads="1"/>
            </p:cNvSpPr>
            <p:nvPr/>
          </p:nvSpPr>
          <p:spPr bwMode="auto">
            <a:xfrm>
              <a:off x="-922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41" name="Rectangle 89"/>
            <p:cNvSpPr>
              <a:spLocks noChangeArrowheads="1"/>
            </p:cNvSpPr>
            <p:nvPr/>
          </p:nvSpPr>
          <p:spPr bwMode="auto">
            <a:xfrm>
              <a:off x="-3226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842" name="Rectangle 90"/>
            <p:cNvSpPr>
              <a:spLocks noChangeArrowheads="1"/>
            </p:cNvSpPr>
            <p:nvPr/>
          </p:nvSpPr>
          <p:spPr bwMode="auto">
            <a:xfrm>
              <a:off x="-2938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843" name="Rectangle 91"/>
            <p:cNvSpPr>
              <a:spLocks noChangeArrowheads="1"/>
            </p:cNvSpPr>
            <p:nvPr/>
          </p:nvSpPr>
          <p:spPr bwMode="auto">
            <a:xfrm>
              <a:off x="-2650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844" name="Rectangle 92"/>
            <p:cNvSpPr>
              <a:spLocks noChangeArrowheads="1"/>
            </p:cNvSpPr>
            <p:nvPr/>
          </p:nvSpPr>
          <p:spPr bwMode="auto">
            <a:xfrm>
              <a:off x="-2362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845" name="Rectangle 93"/>
            <p:cNvSpPr>
              <a:spLocks noChangeArrowheads="1"/>
            </p:cNvSpPr>
            <p:nvPr/>
          </p:nvSpPr>
          <p:spPr bwMode="auto">
            <a:xfrm>
              <a:off x="-2074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846" name="Rectangle 94"/>
            <p:cNvSpPr>
              <a:spLocks noChangeArrowheads="1"/>
            </p:cNvSpPr>
            <p:nvPr/>
          </p:nvSpPr>
          <p:spPr bwMode="auto">
            <a:xfrm>
              <a:off x="-1786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847" name="Rectangle 95"/>
            <p:cNvSpPr>
              <a:spLocks noChangeArrowheads="1"/>
            </p:cNvSpPr>
            <p:nvPr/>
          </p:nvSpPr>
          <p:spPr bwMode="auto">
            <a:xfrm>
              <a:off x="-1498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848" name="Rectangle 96"/>
            <p:cNvSpPr>
              <a:spLocks noChangeArrowheads="1"/>
            </p:cNvSpPr>
            <p:nvPr/>
          </p:nvSpPr>
          <p:spPr bwMode="auto">
            <a:xfrm>
              <a:off x="-634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849" name="Rectangle 97"/>
            <p:cNvSpPr>
              <a:spLocks noChangeArrowheads="1"/>
            </p:cNvSpPr>
            <p:nvPr/>
          </p:nvSpPr>
          <p:spPr bwMode="auto">
            <a:xfrm>
              <a:off x="-1210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850" name="Rectangle 98"/>
            <p:cNvSpPr>
              <a:spLocks noChangeArrowheads="1"/>
            </p:cNvSpPr>
            <p:nvPr/>
          </p:nvSpPr>
          <p:spPr bwMode="auto">
            <a:xfrm>
              <a:off x="-922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851" name="Text Box 99"/>
            <p:cNvSpPr txBox="1">
              <a:spLocks noChangeArrowheads="1"/>
            </p:cNvSpPr>
            <p:nvPr/>
          </p:nvSpPr>
          <p:spPr bwMode="auto">
            <a:xfrm>
              <a:off x="-3504" y="3237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52" name="Text Box 100"/>
            <p:cNvSpPr txBox="1">
              <a:spLocks noChangeArrowheads="1"/>
            </p:cNvSpPr>
            <p:nvPr/>
          </p:nvSpPr>
          <p:spPr bwMode="auto">
            <a:xfrm>
              <a:off x="-3252" y="26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853" name="Line 101"/>
            <p:cNvSpPr>
              <a:spLocks noChangeShapeType="1"/>
            </p:cNvSpPr>
            <p:nvPr/>
          </p:nvSpPr>
          <p:spPr bwMode="auto">
            <a:xfrm>
              <a:off x="-2796" y="289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54" name="Text Box 102"/>
            <p:cNvSpPr txBox="1">
              <a:spLocks noChangeArrowheads="1"/>
            </p:cNvSpPr>
            <p:nvPr/>
          </p:nvSpPr>
          <p:spPr bwMode="auto">
            <a:xfrm>
              <a:off x="-2966" y="26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855" name="Line 103"/>
            <p:cNvSpPr>
              <a:spLocks noChangeShapeType="1"/>
            </p:cNvSpPr>
            <p:nvPr/>
          </p:nvSpPr>
          <p:spPr bwMode="auto">
            <a:xfrm>
              <a:off x="-3084" y="289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56" name="Line 104"/>
            <p:cNvSpPr>
              <a:spLocks noChangeShapeType="1"/>
            </p:cNvSpPr>
            <p:nvPr/>
          </p:nvSpPr>
          <p:spPr bwMode="auto">
            <a:xfrm>
              <a:off x="-2508" y="2892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57" name="Text Box 105"/>
            <p:cNvSpPr txBox="1">
              <a:spLocks noChangeArrowheads="1"/>
            </p:cNvSpPr>
            <p:nvPr/>
          </p:nvSpPr>
          <p:spPr bwMode="auto">
            <a:xfrm>
              <a:off x="-2678" y="26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858" name="Line 106"/>
            <p:cNvSpPr>
              <a:spLocks noChangeShapeType="1"/>
            </p:cNvSpPr>
            <p:nvPr/>
          </p:nvSpPr>
          <p:spPr bwMode="auto">
            <a:xfrm>
              <a:off x="-2220" y="289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59" name="Text Box 107"/>
            <p:cNvSpPr txBox="1">
              <a:spLocks noChangeArrowheads="1"/>
            </p:cNvSpPr>
            <p:nvPr/>
          </p:nvSpPr>
          <p:spPr bwMode="auto">
            <a:xfrm>
              <a:off x="-2390" y="26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860" name="Line 108"/>
            <p:cNvSpPr>
              <a:spLocks noChangeShapeType="1"/>
            </p:cNvSpPr>
            <p:nvPr/>
          </p:nvSpPr>
          <p:spPr bwMode="auto">
            <a:xfrm>
              <a:off x="-1932" y="289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61" name="Text Box 109"/>
            <p:cNvSpPr txBox="1">
              <a:spLocks noChangeArrowheads="1"/>
            </p:cNvSpPr>
            <p:nvPr/>
          </p:nvSpPr>
          <p:spPr bwMode="auto">
            <a:xfrm>
              <a:off x="-2102" y="2643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862" name="Line 110"/>
            <p:cNvSpPr>
              <a:spLocks noChangeShapeType="1"/>
            </p:cNvSpPr>
            <p:nvPr/>
          </p:nvSpPr>
          <p:spPr bwMode="auto">
            <a:xfrm>
              <a:off x="-1644" y="289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63" name="Text Box 111"/>
            <p:cNvSpPr txBox="1">
              <a:spLocks noChangeArrowheads="1"/>
            </p:cNvSpPr>
            <p:nvPr/>
          </p:nvSpPr>
          <p:spPr bwMode="auto">
            <a:xfrm>
              <a:off x="-1814" y="2643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864" name="Line 112"/>
            <p:cNvSpPr>
              <a:spLocks noChangeShapeType="1"/>
            </p:cNvSpPr>
            <p:nvPr/>
          </p:nvSpPr>
          <p:spPr bwMode="auto">
            <a:xfrm>
              <a:off x="-1356" y="289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65" name="Text Box 113"/>
            <p:cNvSpPr txBox="1">
              <a:spLocks noChangeArrowheads="1"/>
            </p:cNvSpPr>
            <p:nvPr/>
          </p:nvSpPr>
          <p:spPr bwMode="auto">
            <a:xfrm>
              <a:off x="-1526" y="2643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866" name="Line 114"/>
            <p:cNvSpPr>
              <a:spLocks noChangeShapeType="1"/>
            </p:cNvSpPr>
            <p:nvPr/>
          </p:nvSpPr>
          <p:spPr bwMode="auto">
            <a:xfrm>
              <a:off x="-1068" y="29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67" name="Text Box 115"/>
            <p:cNvSpPr txBox="1">
              <a:spLocks noChangeArrowheads="1"/>
            </p:cNvSpPr>
            <p:nvPr/>
          </p:nvSpPr>
          <p:spPr bwMode="auto">
            <a:xfrm>
              <a:off x="-1238" y="26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868" name="Line 116"/>
            <p:cNvSpPr>
              <a:spLocks noChangeShapeType="1"/>
            </p:cNvSpPr>
            <p:nvPr/>
          </p:nvSpPr>
          <p:spPr bwMode="auto">
            <a:xfrm>
              <a:off x="-780" y="29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69" name="Text Box 117"/>
            <p:cNvSpPr txBox="1">
              <a:spLocks noChangeArrowheads="1"/>
            </p:cNvSpPr>
            <p:nvPr/>
          </p:nvSpPr>
          <p:spPr bwMode="auto">
            <a:xfrm>
              <a:off x="-950" y="26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870" name="Line 118"/>
            <p:cNvSpPr>
              <a:spLocks noChangeShapeType="1"/>
            </p:cNvSpPr>
            <p:nvPr/>
          </p:nvSpPr>
          <p:spPr bwMode="auto">
            <a:xfrm>
              <a:off x="-492" y="29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71" name="Text Box 119"/>
            <p:cNvSpPr txBox="1">
              <a:spLocks noChangeArrowheads="1"/>
            </p:cNvSpPr>
            <p:nvPr/>
          </p:nvSpPr>
          <p:spPr bwMode="auto">
            <a:xfrm>
              <a:off x="-662" y="26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5944" name="Group 120"/>
          <p:cNvGrpSpPr>
            <a:grpSpLocks/>
          </p:cNvGrpSpPr>
          <p:nvPr/>
        </p:nvGrpSpPr>
        <p:grpSpPr bwMode="auto">
          <a:xfrm>
            <a:off x="3859088" y="4605486"/>
            <a:ext cx="5105400" cy="1847850"/>
            <a:chOff x="-3216" y="2592"/>
            <a:chExt cx="3216" cy="1164"/>
          </a:xfrm>
        </p:grpSpPr>
        <p:sp>
          <p:nvSpPr>
            <p:cNvPr id="22790" name="Rectangle 121"/>
            <p:cNvSpPr>
              <a:spLocks noChangeArrowheads="1"/>
            </p:cNvSpPr>
            <p:nvPr/>
          </p:nvSpPr>
          <p:spPr bwMode="auto">
            <a:xfrm>
              <a:off x="-2938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91" name="Rectangle 122"/>
            <p:cNvSpPr>
              <a:spLocks noChangeArrowheads="1"/>
            </p:cNvSpPr>
            <p:nvPr/>
          </p:nvSpPr>
          <p:spPr bwMode="auto">
            <a:xfrm>
              <a:off x="-2650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92" name="Rectangle 123"/>
            <p:cNvSpPr>
              <a:spLocks noChangeArrowheads="1"/>
            </p:cNvSpPr>
            <p:nvPr/>
          </p:nvSpPr>
          <p:spPr bwMode="auto">
            <a:xfrm>
              <a:off x="-2362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93" name="Rectangle 124"/>
            <p:cNvSpPr>
              <a:spLocks noChangeArrowheads="1"/>
            </p:cNvSpPr>
            <p:nvPr/>
          </p:nvSpPr>
          <p:spPr bwMode="auto">
            <a:xfrm>
              <a:off x="-2074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94" name="Rectangle 125"/>
            <p:cNvSpPr>
              <a:spLocks noChangeArrowheads="1"/>
            </p:cNvSpPr>
            <p:nvPr/>
          </p:nvSpPr>
          <p:spPr bwMode="auto">
            <a:xfrm>
              <a:off x="-1786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95" name="Rectangle 126"/>
            <p:cNvSpPr>
              <a:spLocks noChangeArrowheads="1"/>
            </p:cNvSpPr>
            <p:nvPr/>
          </p:nvSpPr>
          <p:spPr bwMode="auto">
            <a:xfrm>
              <a:off x="-1498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96" name="Rectangle 127"/>
            <p:cNvSpPr>
              <a:spLocks noChangeArrowheads="1"/>
            </p:cNvSpPr>
            <p:nvPr/>
          </p:nvSpPr>
          <p:spPr bwMode="auto">
            <a:xfrm>
              <a:off x="-1210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97" name="Rectangle 128"/>
            <p:cNvSpPr>
              <a:spLocks noChangeArrowheads="1"/>
            </p:cNvSpPr>
            <p:nvPr/>
          </p:nvSpPr>
          <p:spPr bwMode="auto">
            <a:xfrm>
              <a:off x="-346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98" name="Rectangle 129"/>
            <p:cNvSpPr>
              <a:spLocks noChangeArrowheads="1"/>
            </p:cNvSpPr>
            <p:nvPr/>
          </p:nvSpPr>
          <p:spPr bwMode="auto">
            <a:xfrm>
              <a:off x="-922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99" name="Rectangle 130"/>
            <p:cNvSpPr>
              <a:spLocks noChangeArrowheads="1"/>
            </p:cNvSpPr>
            <p:nvPr/>
          </p:nvSpPr>
          <p:spPr bwMode="auto">
            <a:xfrm>
              <a:off x="-634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00" name="Rectangle 131"/>
            <p:cNvSpPr>
              <a:spLocks noChangeArrowheads="1"/>
            </p:cNvSpPr>
            <p:nvPr/>
          </p:nvSpPr>
          <p:spPr bwMode="auto">
            <a:xfrm>
              <a:off x="-2938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801" name="Rectangle 132"/>
            <p:cNvSpPr>
              <a:spLocks noChangeArrowheads="1"/>
            </p:cNvSpPr>
            <p:nvPr/>
          </p:nvSpPr>
          <p:spPr bwMode="auto">
            <a:xfrm>
              <a:off x="-2650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802" name="Rectangle 133"/>
            <p:cNvSpPr>
              <a:spLocks noChangeArrowheads="1"/>
            </p:cNvSpPr>
            <p:nvPr/>
          </p:nvSpPr>
          <p:spPr bwMode="auto">
            <a:xfrm>
              <a:off x="-2362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803" name="Rectangle 134"/>
            <p:cNvSpPr>
              <a:spLocks noChangeArrowheads="1"/>
            </p:cNvSpPr>
            <p:nvPr/>
          </p:nvSpPr>
          <p:spPr bwMode="auto">
            <a:xfrm>
              <a:off x="-2074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804" name="Rectangle 135"/>
            <p:cNvSpPr>
              <a:spLocks noChangeArrowheads="1"/>
            </p:cNvSpPr>
            <p:nvPr/>
          </p:nvSpPr>
          <p:spPr bwMode="auto">
            <a:xfrm>
              <a:off x="-1786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805" name="Rectangle 136"/>
            <p:cNvSpPr>
              <a:spLocks noChangeArrowheads="1"/>
            </p:cNvSpPr>
            <p:nvPr/>
          </p:nvSpPr>
          <p:spPr bwMode="auto">
            <a:xfrm>
              <a:off x="-1498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806" name="Rectangle 137"/>
            <p:cNvSpPr>
              <a:spLocks noChangeArrowheads="1"/>
            </p:cNvSpPr>
            <p:nvPr/>
          </p:nvSpPr>
          <p:spPr bwMode="auto">
            <a:xfrm>
              <a:off x="-1210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807" name="Rectangle 138"/>
            <p:cNvSpPr>
              <a:spLocks noChangeArrowheads="1"/>
            </p:cNvSpPr>
            <p:nvPr/>
          </p:nvSpPr>
          <p:spPr bwMode="auto">
            <a:xfrm>
              <a:off x="-346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808" name="Rectangle 139"/>
            <p:cNvSpPr>
              <a:spLocks noChangeArrowheads="1"/>
            </p:cNvSpPr>
            <p:nvPr/>
          </p:nvSpPr>
          <p:spPr bwMode="auto">
            <a:xfrm>
              <a:off x="-922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809" name="Rectangle 140"/>
            <p:cNvSpPr>
              <a:spLocks noChangeArrowheads="1"/>
            </p:cNvSpPr>
            <p:nvPr/>
          </p:nvSpPr>
          <p:spPr bwMode="auto">
            <a:xfrm>
              <a:off x="-634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810" name="Text Box 141"/>
            <p:cNvSpPr txBox="1">
              <a:spLocks noChangeArrowheads="1"/>
            </p:cNvSpPr>
            <p:nvPr/>
          </p:nvSpPr>
          <p:spPr bwMode="auto">
            <a:xfrm>
              <a:off x="-3216" y="3189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11" name="Text Box 142"/>
            <p:cNvSpPr txBox="1">
              <a:spLocks noChangeArrowheads="1"/>
            </p:cNvSpPr>
            <p:nvPr/>
          </p:nvSpPr>
          <p:spPr bwMode="auto">
            <a:xfrm>
              <a:off x="-2964" y="259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812" name="Line 143"/>
            <p:cNvSpPr>
              <a:spLocks noChangeShapeType="1"/>
            </p:cNvSpPr>
            <p:nvPr/>
          </p:nvSpPr>
          <p:spPr bwMode="auto">
            <a:xfrm>
              <a:off x="-2508" y="284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13" name="Text Box 144"/>
            <p:cNvSpPr txBox="1">
              <a:spLocks noChangeArrowheads="1"/>
            </p:cNvSpPr>
            <p:nvPr/>
          </p:nvSpPr>
          <p:spPr bwMode="auto">
            <a:xfrm>
              <a:off x="-2678" y="259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814" name="Line 145"/>
            <p:cNvSpPr>
              <a:spLocks noChangeShapeType="1"/>
            </p:cNvSpPr>
            <p:nvPr/>
          </p:nvSpPr>
          <p:spPr bwMode="auto">
            <a:xfrm>
              <a:off x="-2796" y="284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15" name="Line 146"/>
            <p:cNvSpPr>
              <a:spLocks noChangeShapeType="1"/>
            </p:cNvSpPr>
            <p:nvPr/>
          </p:nvSpPr>
          <p:spPr bwMode="auto">
            <a:xfrm>
              <a:off x="-2220" y="284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16" name="Text Box 147"/>
            <p:cNvSpPr txBox="1">
              <a:spLocks noChangeArrowheads="1"/>
            </p:cNvSpPr>
            <p:nvPr/>
          </p:nvSpPr>
          <p:spPr bwMode="auto">
            <a:xfrm>
              <a:off x="-2390" y="259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817" name="Line 148"/>
            <p:cNvSpPr>
              <a:spLocks noChangeShapeType="1"/>
            </p:cNvSpPr>
            <p:nvPr/>
          </p:nvSpPr>
          <p:spPr bwMode="auto">
            <a:xfrm>
              <a:off x="-1932" y="2844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18" name="Text Box 149"/>
            <p:cNvSpPr txBox="1">
              <a:spLocks noChangeArrowheads="1"/>
            </p:cNvSpPr>
            <p:nvPr/>
          </p:nvSpPr>
          <p:spPr bwMode="auto">
            <a:xfrm>
              <a:off x="-2102" y="259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819" name="Line 150"/>
            <p:cNvSpPr>
              <a:spLocks noChangeShapeType="1"/>
            </p:cNvSpPr>
            <p:nvPr/>
          </p:nvSpPr>
          <p:spPr bwMode="auto">
            <a:xfrm>
              <a:off x="-1644" y="284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20" name="Text Box 151"/>
            <p:cNvSpPr txBox="1">
              <a:spLocks noChangeArrowheads="1"/>
            </p:cNvSpPr>
            <p:nvPr/>
          </p:nvSpPr>
          <p:spPr bwMode="auto">
            <a:xfrm>
              <a:off x="-1814" y="259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821" name="Line 152"/>
            <p:cNvSpPr>
              <a:spLocks noChangeShapeType="1"/>
            </p:cNvSpPr>
            <p:nvPr/>
          </p:nvSpPr>
          <p:spPr bwMode="auto">
            <a:xfrm>
              <a:off x="-1356" y="284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22" name="Text Box 153"/>
            <p:cNvSpPr txBox="1">
              <a:spLocks noChangeArrowheads="1"/>
            </p:cNvSpPr>
            <p:nvPr/>
          </p:nvSpPr>
          <p:spPr bwMode="auto">
            <a:xfrm>
              <a:off x="-1526" y="259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823" name="Line 154"/>
            <p:cNvSpPr>
              <a:spLocks noChangeShapeType="1"/>
            </p:cNvSpPr>
            <p:nvPr/>
          </p:nvSpPr>
          <p:spPr bwMode="auto">
            <a:xfrm>
              <a:off x="-1068" y="284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24" name="Text Box 155"/>
            <p:cNvSpPr txBox="1">
              <a:spLocks noChangeArrowheads="1"/>
            </p:cNvSpPr>
            <p:nvPr/>
          </p:nvSpPr>
          <p:spPr bwMode="auto">
            <a:xfrm>
              <a:off x="-1238" y="259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825" name="Line 156"/>
            <p:cNvSpPr>
              <a:spLocks noChangeShapeType="1"/>
            </p:cNvSpPr>
            <p:nvPr/>
          </p:nvSpPr>
          <p:spPr bwMode="auto">
            <a:xfrm>
              <a:off x="-780" y="285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26" name="Text Box 157"/>
            <p:cNvSpPr txBox="1">
              <a:spLocks noChangeArrowheads="1"/>
            </p:cNvSpPr>
            <p:nvPr/>
          </p:nvSpPr>
          <p:spPr bwMode="auto">
            <a:xfrm>
              <a:off x="-950" y="260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827" name="Line 158"/>
            <p:cNvSpPr>
              <a:spLocks noChangeShapeType="1"/>
            </p:cNvSpPr>
            <p:nvPr/>
          </p:nvSpPr>
          <p:spPr bwMode="auto">
            <a:xfrm>
              <a:off x="-492" y="285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28" name="Text Box 159"/>
            <p:cNvSpPr txBox="1">
              <a:spLocks noChangeArrowheads="1"/>
            </p:cNvSpPr>
            <p:nvPr/>
          </p:nvSpPr>
          <p:spPr bwMode="auto">
            <a:xfrm>
              <a:off x="-662" y="260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829" name="Line 160"/>
            <p:cNvSpPr>
              <a:spLocks noChangeShapeType="1"/>
            </p:cNvSpPr>
            <p:nvPr/>
          </p:nvSpPr>
          <p:spPr bwMode="auto">
            <a:xfrm>
              <a:off x="-204" y="285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30" name="Text Box 161"/>
            <p:cNvSpPr txBox="1">
              <a:spLocks noChangeArrowheads="1"/>
            </p:cNvSpPr>
            <p:nvPr/>
          </p:nvSpPr>
          <p:spPr bwMode="auto">
            <a:xfrm>
              <a:off x="-374" y="260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5986" name="Group 162"/>
          <p:cNvGrpSpPr>
            <a:grpSpLocks/>
          </p:cNvGrpSpPr>
          <p:nvPr/>
        </p:nvGrpSpPr>
        <p:grpSpPr bwMode="auto">
          <a:xfrm>
            <a:off x="3859088" y="4605486"/>
            <a:ext cx="5105400" cy="1847850"/>
            <a:chOff x="-3408" y="1152"/>
            <a:chExt cx="3216" cy="1164"/>
          </a:xfrm>
        </p:grpSpPr>
        <p:sp>
          <p:nvSpPr>
            <p:cNvPr id="22749" name="Rectangle 163"/>
            <p:cNvSpPr>
              <a:spLocks noChangeArrowheads="1"/>
            </p:cNvSpPr>
            <p:nvPr/>
          </p:nvSpPr>
          <p:spPr bwMode="auto">
            <a:xfrm>
              <a:off x="-3130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50" name="Rectangle 164"/>
            <p:cNvSpPr>
              <a:spLocks noChangeArrowheads="1"/>
            </p:cNvSpPr>
            <p:nvPr/>
          </p:nvSpPr>
          <p:spPr bwMode="auto">
            <a:xfrm>
              <a:off x="-2842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51" name="Rectangle 165"/>
            <p:cNvSpPr>
              <a:spLocks noChangeArrowheads="1"/>
            </p:cNvSpPr>
            <p:nvPr/>
          </p:nvSpPr>
          <p:spPr bwMode="auto">
            <a:xfrm>
              <a:off x="-2554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52" name="Rectangle 166"/>
            <p:cNvSpPr>
              <a:spLocks noChangeArrowheads="1"/>
            </p:cNvSpPr>
            <p:nvPr/>
          </p:nvSpPr>
          <p:spPr bwMode="auto">
            <a:xfrm>
              <a:off x="-2266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53" name="Rectangle 167"/>
            <p:cNvSpPr>
              <a:spLocks noChangeArrowheads="1"/>
            </p:cNvSpPr>
            <p:nvPr/>
          </p:nvSpPr>
          <p:spPr bwMode="auto">
            <a:xfrm>
              <a:off x="-1978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54" name="Rectangle 168"/>
            <p:cNvSpPr>
              <a:spLocks noChangeArrowheads="1"/>
            </p:cNvSpPr>
            <p:nvPr/>
          </p:nvSpPr>
          <p:spPr bwMode="auto">
            <a:xfrm>
              <a:off x="-1690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55" name="Rectangle 169"/>
            <p:cNvSpPr>
              <a:spLocks noChangeArrowheads="1"/>
            </p:cNvSpPr>
            <p:nvPr/>
          </p:nvSpPr>
          <p:spPr bwMode="auto">
            <a:xfrm>
              <a:off x="-1402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56" name="Rectangle 170"/>
            <p:cNvSpPr>
              <a:spLocks noChangeArrowheads="1"/>
            </p:cNvSpPr>
            <p:nvPr/>
          </p:nvSpPr>
          <p:spPr bwMode="auto">
            <a:xfrm>
              <a:off x="-538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57" name="Rectangle 171"/>
            <p:cNvSpPr>
              <a:spLocks noChangeArrowheads="1"/>
            </p:cNvSpPr>
            <p:nvPr/>
          </p:nvSpPr>
          <p:spPr bwMode="auto">
            <a:xfrm>
              <a:off x="-1114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58" name="Rectangle 172"/>
            <p:cNvSpPr>
              <a:spLocks noChangeArrowheads="1"/>
            </p:cNvSpPr>
            <p:nvPr/>
          </p:nvSpPr>
          <p:spPr bwMode="auto">
            <a:xfrm>
              <a:off x="-826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59" name="Rectangle 173"/>
            <p:cNvSpPr>
              <a:spLocks noChangeArrowheads="1"/>
            </p:cNvSpPr>
            <p:nvPr/>
          </p:nvSpPr>
          <p:spPr bwMode="auto">
            <a:xfrm>
              <a:off x="-3130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760" name="Rectangle 174"/>
            <p:cNvSpPr>
              <a:spLocks noChangeArrowheads="1"/>
            </p:cNvSpPr>
            <p:nvPr/>
          </p:nvSpPr>
          <p:spPr bwMode="auto">
            <a:xfrm>
              <a:off x="-2842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761" name="Rectangle 175"/>
            <p:cNvSpPr>
              <a:spLocks noChangeArrowheads="1"/>
            </p:cNvSpPr>
            <p:nvPr/>
          </p:nvSpPr>
          <p:spPr bwMode="auto">
            <a:xfrm>
              <a:off x="-2554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762" name="Rectangle 176"/>
            <p:cNvSpPr>
              <a:spLocks noChangeArrowheads="1"/>
            </p:cNvSpPr>
            <p:nvPr/>
          </p:nvSpPr>
          <p:spPr bwMode="auto">
            <a:xfrm>
              <a:off x="-2266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763" name="Rectangle 177"/>
            <p:cNvSpPr>
              <a:spLocks noChangeArrowheads="1"/>
            </p:cNvSpPr>
            <p:nvPr/>
          </p:nvSpPr>
          <p:spPr bwMode="auto">
            <a:xfrm>
              <a:off x="-1978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764" name="Rectangle 178"/>
            <p:cNvSpPr>
              <a:spLocks noChangeArrowheads="1"/>
            </p:cNvSpPr>
            <p:nvPr/>
          </p:nvSpPr>
          <p:spPr bwMode="auto">
            <a:xfrm>
              <a:off x="-1690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765" name="Rectangle 179"/>
            <p:cNvSpPr>
              <a:spLocks noChangeArrowheads="1"/>
            </p:cNvSpPr>
            <p:nvPr/>
          </p:nvSpPr>
          <p:spPr bwMode="auto">
            <a:xfrm>
              <a:off x="-1402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766" name="Rectangle 180"/>
            <p:cNvSpPr>
              <a:spLocks noChangeArrowheads="1"/>
            </p:cNvSpPr>
            <p:nvPr/>
          </p:nvSpPr>
          <p:spPr bwMode="auto">
            <a:xfrm>
              <a:off x="-538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767" name="Rectangle 181"/>
            <p:cNvSpPr>
              <a:spLocks noChangeArrowheads="1"/>
            </p:cNvSpPr>
            <p:nvPr/>
          </p:nvSpPr>
          <p:spPr bwMode="auto">
            <a:xfrm>
              <a:off x="-1114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768" name="Rectangle 182"/>
            <p:cNvSpPr>
              <a:spLocks noChangeArrowheads="1"/>
            </p:cNvSpPr>
            <p:nvPr/>
          </p:nvSpPr>
          <p:spPr bwMode="auto">
            <a:xfrm>
              <a:off x="-826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769" name="Text Box 183"/>
            <p:cNvSpPr txBox="1">
              <a:spLocks noChangeArrowheads="1"/>
            </p:cNvSpPr>
            <p:nvPr/>
          </p:nvSpPr>
          <p:spPr bwMode="auto">
            <a:xfrm>
              <a:off x="-3408" y="1749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70" name="Text Box 184"/>
            <p:cNvSpPr txBox="1">
              <a:spLocks noChangeArrowheads="1"/>
            </p:cNvSpPr>
            <p:nvPr/>
          </p:nvSpPr>
          <p:spPr bwMode="auto">
            <a:xfrm>
              <a:off x="-3156" y="11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771" name="Line 185"/>
            <p:cNvSpPr>
              <a:spLocks noChangeShapeType="1"/>
            </p:cNvSpPr>
            <p:nvPr/>
          </p:nvSpPr>
          <p:spPr bwMode="auto">
            <a:xfrm>
              <a:off x="-2700" y="14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72" name="Text Box 186"/>
            <p:cNvSpPr txBox="1">
              <a:spLocks noChangeArrowheads="1"/>
            </p:cNvSpPr>
            <p:nvPr/>
          </p:nvSpPr>
          <p:spPr bwMode="auto">
            <a:xfrm>
              <a:off x="-2870" y="11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773" name="Line 187"/>
            <p:cNvSpPr>
              <a:spLocks noChangeShapeType="1"/>
            </p:cNvSpPr>
            <p:nvPr/>
          </p:nvSpPr>
          <p:spPr bwMode="auto">
            <a:xfrm>
              <a:off x="-2988" y="14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74" name="Line 188"/>
            <p:cNvSpPr>
              <a:spLocks noChangeShapeType="1"/>
            </p:cNvSpPr>
            <p:nvPr/>
          </p:nvSpPr>
          <p:spPr bwMode="auto">
            <a:xfrm>
              <a:off x="-2412" y="14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75" name="Text Box 189"/>
            <p:cNvSpPr txBox="1">
              <a:spLocks noChangeArrowheads="1"/>
            </p:cNvSpPr>
            <p:nvPr/>
          </p:nvSpPr>
          <p:spPr bwMode="auto">
            <a:xfrm>
              <a:off x="-2582" y="11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776" name="Line 190"/>
            <p:cNvSpPr>
              <a:spLocks noChangeShapeType="1"/>
            </p:cNvSpPr>
            <p:nvPr/>
          </p:nvSpPr>
          <p:spPr bwMode="auto">
            <a:xfrm>
              <a:off x="-2124" y="14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77" name="Text Box 191"/>
            <p:cNvSpPr txBox="1">
              <a:spLocks noChangeArrowheads="1"/>
            </p:cNvSpPr>
            <p:nvPr/>
          </p:nvSpPr>
          <p:spPr bwMode="auto">
            <a:xfrm>
              <a:off x="-2294" y="11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778" name="Line 192"/>
            <p:cNvSpPr>
              <a:spLocks noChangeShapeType="1"/>
            </p:cNvSpPr>
            <p:nvPr/>
          </p:nvSpPr>
          <p:spPr bwMode="auto">
            <a:xfrm>
              <a:off x="-1836" y="1407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79" name="Text Box 193"/>
            <p:cNvSpPr txBox="1">
              <a:spLocks noChangeArrowheads="1"/>
            </p:cNvSpPr>
            <p:nvPr/>
          </p:nvSpPr>
          <p:spPr bwMode="auto">
            <a:xfrm>
              <a:off x="-2006" y="115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780" name="Line 194"/>
            <p:cNvSpPr>
              <a:spLocks noChangeShapeType="1"/>
            </p:cNvSpPr>
            <p:nvPr/>
          </p:nvSpPr>
          <p:spPr bwMode="auto">
            <a:xfrm>
              <a:off x="-1548" y="140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81" name="Text Box 195"/>
            <p:cNvSpPr txBox="1">
              <a:spLocks noChangeArrowheads="1"/>
            </p:cNvSpPr>
            <p:nvPr/>
          </p:nvSpPr>
          <p:spPr bwMode="auto">
            <a:xfrm>
              <a:off x="-1718" y="115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782" name="Line 196"/>
            <p:cNvSpPr>
              <a:spLocks noChangeShapeType="1"/>
            </p:cNvSpPr>
            <p:nvPr/>
          </p:nvSpPr>
          <p:spPr bwMode="auto">
            <a:xfrm>
              <a:off x="-1260" y="140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83" name="Text Box 197"/>
            <p:cNvSpPr txBox="1">
              <a:spLocks noChangeArrowheads="1"/>
            </p:cNvSpPr>
            <p:nvPr/>
          </p:nvSpPr>
          <p:spPr bwMode="auto">
            <a:xfrm>
              <a:off x="-1430" y="115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784" name="Line 198"/>
            <p:cNvSpPr>
              <a:spLocks noChangeShapeType="1"/>
            </p:cNvSpPr>
            <p:nvPr/>
          </p:nvSpPr>
          <p:spPr bwMode="auto">
            <a:xfrm>
              <a:off x="-972" y="141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85" name="Text Box 199"/>
            <p:cNvSpPr txBox="1">
              <a:spLocks noChangeArrowheads="1"/>
            </p:cNvSpPr>
            <p:nvPr/>
          </p:nvSpPr>
          <p:spPr bwMode="auto">
            <a:xfrm>
              <a:off x="-1142" y="116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786" name="Line 200"/>
            <p:cNvSpPr>
              <a:spLocks noChangeShapeType="1"/>
            </p:cNvSpPr>
            <p:nvPr/>
          </p:nvSpPr>
          <p:spPr bwMode="auto">
            <a:xfrm>
              <a:off x="-684" y="141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87" name="Text Box 201"/>
            <p:cNvSpPr txBox="1">
              <a:spLocks noChangeArrowheads="1"/>
            </p:cNvSpPr>
            <p:nvPr/>
          </p:nvSpPr>
          <p:spPr bwMode="auto">
            <a:xfrm>
              <a:off x="-854" y="116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788" name="Line 202"/>
            <p:cNvSpPr>
              <a:spLocks noChangeShapeType="1"/>
            </p:cNvSpPr>
            <p:nvPr/>
          </p:nvSpPr>
          <p:spPr bwMode="auto">
            <a:xfrm>
              <a:off x="-396" y="141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89" name="Text Box 203"/>
            <p:cNvSpPr txBox="1">
              <a:spLocks noChangeArrowheads="1"/>
            </p:cNvSpPr>
            <p:nvPr/>
          </p:nvSpPr>
          <p:spPr bwMode="auto">
            <a:xfrm>
              <a:off x="-566" y="116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6028" name="Group 204"/>
          <p:cNvGrpSpPr>
            <a:grpSpLocks/>
          </p:cNvGrpSpPr>
          <p:nvPr/>
        </p:nvGrpSpPr>
        <p:grpSpPr bwMode="auto">
          <a:xfrm>
            <a:off x="3859088" y="4605486"/>
            <a:ext cx="5105400" cy="1847850"/>
            <a:chOff x="-3216" y="-240"/>
            <a:chExt cx="3216" cy="1164"/>
          </a:xfrm>
        </p:grpSpPr>
        <p:sp>
          <p:nvSpPr>
            <p:cNvPr id="22708" name="Rectangle 205"/>
            <p:cNvSpPr>
              <a:spLocks noChangeArrowheads="1"/>
            </p:cNvSpPr>
            <p:nvPr/>
          </p:nvSpPr>
          <p:spPr bwMode="auto">
            <a:xfrm>
              <a:off x="-2938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09" name="Rectangle 206"/>
            <p:cNvSpPr>
              <a:spLocks noChangeArrowheads="1"/>
            </p:cNvSpPr>
            <p:nvPr/>
          </p:nvSpPr>
          <p:spPr bwMode="auto">
            <a:xfrm>
              <a:off x="-2650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10" name="Rectangle 207"/>
            <p:cNvSpPr>
              <a:spLocks noChangeArrowheads="1"/>
            </p:cNvSpPr>
            <p:nvPr/>
          </p:nvSpPr>
          <p:spPr bwMode="auto">
            <a:xfrm>
              <a:off x="-2362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11" name="Rectangle 208"/>
            <p:cNvSpPr>
              <a:spLocks noChangeArrowheads="1"/>
            </p:cNvSpPr>
            <p:nvPr/>
          </p:nvSpPr>
          <p:spPr bwMode="auto">
            <a:xfrm>
              <a:off x="-2074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12" name="Rectangle 209"/>
            <p:cNvSpPr>
              <a:spLocks noChangeArrowheads="1"/>
            </p:cNvSpPr>
            <p:nvPr/>
          </p:nvSpPr>
          <p:spPr bwMode="auto">
            <a:xfrm>
              <a:off x="-1786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13" name="Rectangle 210"/>
            <p:cNvSpPr>
              <a:spLocks noChangeArrowheads="1"/>
            </p:cNvSpPr>
            <p:nvPr/>
          </p:nvSpPr>
          <p:spPr bwMode="auto">
            <a:xfrm>
              <a:off x="-1498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14" name="Rectangle 211"/>
            <p:cNvSpPr>
              <a:spLocks noChangeArrowheads="1"/>
            </p:cNvSpPr>
            <p:nvPr/>
          </p:nvSpPr>
          <p:spPr bwMode="auto">
            <a:xfrm>
              <a:off x="-1210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15" name="Rectangle 212"/>
            <p:cNvSpPr>
              <a:spLocks noChangeArrowheads="1"/>
            </p:cNvSpPr>
            <p:nvPr/>
          </p:nvSpPr>
          <p:spPr bwMode="auto">
            <a:xfrm>
              <a:off x="-346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16" name="Rectangle 213"/>
            <p:cNvSpPr>
              <a:spLocks noChangeArrowheads="1"/>
            </p:cNvSpPr>
            <p:nvPr/>
          </p:nvSpPr>
          <p:spPr bwMode="auto">
            <a:xfrm>
              <a:off x="-922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17" name="Rectangle 214"/>
            <p:cNvSpPr>
              <a:spLocks noChangeArrowheads="1"/>
            </p:cNvSpPr>
            <p:nvPr/>
          </p:nvSpPr>
          <p:spPr bwMode="auto">
            <a:xfrm>
              <a:off x="-634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18" name="Rectangle 215"/>
            <p:cNvSpPr>
              <a:spLocks noChangeArrowheads="1"/>
            </p:cNvSpPr>
            <p:nvPr/>
          </p:nvSpPr>
          <p:spPr bwMode="auto">
            <a:xfrm>
              <a:off x="-2938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719" name="Rectangle 216"/>
            <p:cNvSpPr>
              <a:spLocks noChangeArrowheads="1"/>
            </p:cNvSpPr>
            <p:nvPr/>
          </p:nvSpPr>
          <p:spPr bwMode="auto">
            <a:xfrm>
              <a:off x="-2650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720" name="Rectangle 217"/>
            <p:cNvSpPr>
              <a:spLocks noChangeArrowheads="1"/>
            </p:cNvSpPr>
            <p:nvPr/>
          </p:nvSpPr>
          <p:spPr bwMode="auto">
            <a:xfrm>
              <a:off x="-2362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721" name="Rectangle 218"/>
            <p:cNvSpPr>
              <a:spLocks noChangeArrowheads="1"/>
            </p:cNvSpPr>
            <p:nvPr/>
          </p:nvSpPr>
          <p:spPr bwMode="auto">
            <a:xfrm>
              <a:off x="-2074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722" name="Rectangle 219"/>
            <p:cNvSpPr>
              <a:spLocks noChangeArrowheads="1"/>
            </p:cNvSpPr>
            <p:nvPr/>
          </p:nvSpPr>
          <p:spPr bwMode="auto">
            <a:xfrm>
              <a:off x="-1786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723" name="Rectangle 220"/>
            <p:cNvSpPr>
              <a:spLocks noChangeArrowheads="1"/>
            </p:cNvSpPr>
            <p:nvPr/>
          </p:nvSpPr>
          <p:spPr bwMode="auto">
            <a:xfrm>
              <a:off x="-1498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724" name="Rectangle 221"/>
            <p:cNvSpPr>
              <a:spLocks noChangeArrowheads="1"/>
            </p:cNvSpPr>
            <p:nvPr/>
          </p:nvSpPr>
          <p:spPr bwMode="auto">
            <a:xfrm>
              <a:off x="-1210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725" name="Rectangle 222"/>
            <p:cNvSpPr>
              <a:spLocks noChangeArrowheads="1"/>
            </p:cNvSpPr>
            <p:nvPr/>
          </p:nvSpPr>
          <p:spPr bwMode="auto">
            <a:xfrm>
              <a:off x="-346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726" name="Rectangle 223"/>
            <p:cNvSpPr>
              <a:spLocks noChangeArrowheads="1"/>
            </p:cNvSpPr>
            <p:nvPr/>
          </p:nvSpPr>
          <p:spPr bwMode="auto">
            <a:xfrm>
              <a:off x="-922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727" name="Rectangle 224"/>
            <p:cNvSpPr>
              <a:spLocks noChangeArrowheads="1"/>
            </p:cNvSpPr>
            <p:nvPr/>
          </p:nvSpPr>
          <p:spPr bwMode="auto">
            <a:xfrm>
              <a:off x="-634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728" name="Text Box 225"/>
            <p:cNvSpPr txBox="1">
              <a:spLocks noChangeArrowheads="1"/>
            </p:cNvSpPr>
            <p:nvPr/>
          </p:nvSpPr>
          <p:spPr bwMode="auto">
            <a:xfrm>
              <a:off x="-3216" y="357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29" name="Text Box 226"/>
            <p:cNvSpPr txBox="1">
              <a:spLocks noChangeArrowheads="1"/>
            </p:cNvSpPr>
            <p:nvPr/>
          </p:nvSpPr>
          <p:spPr bwMode="auto">
            <a:xfrm>
              <a:off x="-2964" y="-2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730" name="Line 227"/>
            <p:cNvSpPr>
              <a:spLocks noChangeShapeType="1"/>
            </p:cNvSpPr>
            <p:nvPr/>
          </p:nvSpPr>
          <p:spPr bwMode="auto">
            <a:xfrm>
              <a:off x="-2508" y="1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31" name="Text Box 228"/>
            <p:cNvSpPr txBox="1">
              <a:spLocks noChangeArrowheads="1"/>
            </p:cNvSpPr>
            <p:nvPr/>
          </p:nvSpPr>
          <p:spPr bwMode="auto">
            <a:xfrm>
              <a:off x="-2678" y="-2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732" name="Line 229"/>
            <p:cNvSpPr>
              <a:spLocks noChangeShapeType="1"/>
            </p:cNvSpPr>
            <p:nvPr/>
          </p:nvSpPr>
          <p:spPr bwMode="auto">
            <a:xfrm>
              <a:off x="-2796" y="1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33" name="Line 230"/>
            <p:cNvSpPr>
              <a:spLocks noChangeShapeType="1"/>
            </p:cNvSpPr>
            <p:nvPr/>
          </p:nvSpPr>
          <p:spPr bwMode="auto">
            <a:xfrm>
              <a:off x="-2220" y="1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34" name="Text Box 231"/>
            <p:cNvSpPr txBox="1">
              <a:spLocks noChangeArrowheads="1"/>
            </p:cNvSpPr>
            <p:nvPr/>
          </p:nvSpPr>
          <p:spPr bwMode="auto">
            <a:xfrm>
              <a:off x="-2390" y="-2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735" name="Line 232"/>
            <p:cNvSpPr>
              <a:spLocks noChangeShapeType="1"/>
            </p:cNvSpPr>
            <p:nvPr/>
          </p:nvSpPr>
          <p:spPr bwMode="auto">
            <a:xfrm>
              <a:off x="-1932" y="1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36" name="Text Box 233"/>
            <p:cNvSpPr txBox="1">
              <a:spLocks noChangeArrowheads="1"/>
            </p:cNvSpPr>
            <p:nvPr/>
          </p:nvSpPr>
          <p:spPr bwMode="auto">
            <a:xfrm>
              <a:off x="-2102" y="-2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737" name="Line 234"/>
            <p:cNvSpPr>
              <a:spLocks noChangeShapeType="1"/>
            </p:cNvSpPr>
            <p:nvPr/>
          </p:nvSpPr>
          <p:spPr bwMode="auto">
            <a:xfrm>
              <a:off x="-1644" y="1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38" name="Text Box 235"/>
            <p:cNvSpPr txBox="1">
              <a:spLocks noChangeArrowheads="1"/>
            </p:cNvSpPr>
            <p:nvPr/>
          </p:nvSpPr>
          <p:spPr bwMode="auto">
            <a:xfrm>
              <a:off x="-1814" y="-23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739" name="Line 236"/>
            <p:cNvSpPr>
              <a:spLocks noChangeShapeType="1"/>
            </p:cNvSpPr>
            <p:nvPr/>
          </p:nvSpPr>
          <p:spPr bwMode="auto">
            <a:xfrm>
              <a:off x="-1356" y="15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40" name="Text Box 237"/>
            <p:cNvSpPr txBox="1">
              <a:spLocks noChangeArrowheads="1"/>
            </p:cNvSpPr>
            <p:nvPr/>
          </p:nvSpPr>
          <p:spPr bwMode="auto">
            <a:xfrm>
              <a:off x="-1526" y="-23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741" name="Line 238"/>
            <p:cNvSpPr>
              <a:spLocks noChangeShapeType="1"/>
            </p:cNvSpPr>
            <p:nvPr/>
          </p:nvSpPr>
          <p:spPr bwMode="auto">
            <a:xfrm>
              <a:off x="-1068" y="1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42" name="Text Box 239"/>
            <p:cNvSpPr txBox="1">
              <a:spLocks noChangeArrowheads="1"/>
            </p:cNvSpPr>
            <p:nvPr/>
          </p:nvSpPr>
          <p:spPr bwMode="auto">
            <a:xfrm>
              <a:off x="-1238" y="-23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743" name="Line 240"/>
            <p:cNvSpPr>
              <a:spLocks noChangeShapeType="1"/>
            </p:cNvSpPr>
            <p:nvPr/>
          </p:nvSpPr>
          <p:spPr bwMode="auto">
            <a:xfrm>
              <a:off x="-780" y="2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44" name="Text Box 241"/>
            <p:cNvSpPr txBox="1">
              <a:spLocks noChangeArrowheads="1"/>
            </p:cNvSpPr>
            <p:nvPr/>
          </p:nvSpPr>
          <p:spPr bwMode="auto">
            <a:xfrm>
              <a:off x="-950" y="-2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745" name="Line 242"/>
            <p:cNvSpPr>
              <a:spLocks noChangeShapeType="1"/>
            </p:cNvSpPr>
            <p:nvPr/>
          </p:nvSpPr>
          <p:spPr bwMode="auto">
            <a:xfrm>
              <a:off x="-492" y="2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46" name="Text Box 243"/>
            <p:cNvSpPr txBox="1">
              <a:spLocks noChangeArrowheads="1"/>
            </p:cNvSpPr>
            <p:nvPr/>
          </p:nvSpPr>
          <p:spPr bwMode="auto">
            <a:xfrm>
              <a:off x="-662" y="-2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747" name="Line 244"/>
            <p:cNvSpPr>
              <a:spLocks noChangeShapeType="1"/>
            </p:cNvSpPr>
            <p:nvPr/>
          </p:nvSpPr>
          <p:spPr bwMode="auto">
            <a:xfrm>
              <a:off x="-204" y="2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48" name="Text Box 245"/>
            <p:cNvSpPr txBox="1">
              <a:spLocks noChangeArrowheads="1"/>
            </p:cNvSpPr>
            <p:nvPr/>
          </p:nvSpPr>
          <p:spPr bwMode="auto">
            <a:xfrm>
              <a:off x="-374" y="-2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6070" name="Group 246"/>
          <p:cNvGrpSpPr>
            <a:grpSpLocks/>
          </p:cNvGrpSpPr>
          <p:nvPr/>
        </p:nvGrpSpPr>
        <p:grpSpPr bwMode="auto">
          <a:xfrm>
            <a:off x="3859088" y="4605486"/>
            <a:ext cx="5105400" cy="1847850"/>
            <a:chOff x="-3360" y="2016"/>
            <a:chExt cx="3216" cy="1164"/>
          </a:xfrm>
        </p:grpSpPr>
        <p:sp>
          <p:nvSpPr>
            <p:cNvPr id="22667" name="Rectangle 247"/>
            <p:cNvSpPr>
              <a:spLocks noChangeArrowheads="1"/>
            </p:cNvSpPr>
            <p:nvPr/>
          </p:nvSpPr>
          <p:spPr bwMode="auto">
            <a:xfrm>
              <a:off x="-3082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68" name="Rectangle 248"/>
            <p:cNvSpPr>
              <a:spLocks noChangeArrowheads="1"/>
            </p:cNvSpPr>
            <p:nvPr/>
          </p:nvSpPr>
          <p:spPr bwMode="auto">
            <a:xfrm>
              <a:off x="-2794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69" name="Rectangle 249"/>
            <p:cNvSpPr>
              <a:spLocks noChangeArrowheads="1"/>
            </p:cNvSpPr>
            <p:nvPr/>
          </p:nvSpPr>
          <p:spPr bwMode="auto">
            <a:xfrm>
              <a:off x="-2506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70" name="Rectangle 250"/>
            <p:cNvSpPr>
              <a:spLocks noChangeArrowheads="1"/>
            </p:cNvSpPr>
            <p:nvPr/>
          </p:nvSpPr>
          <p:spPr bwMode="auto">
            <a:xfrm>
              <a:off x="-2218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71" name="Rectangle 251"/>
            <p:cNvSpPr>
              <a:spLocks noChangeArrowheads="1"/>
            </p:cNvSpPr>
            <p:nvPr/>
          </p:nvSpPr>
          <p:spPr bwMode="auto">
            <a:xfrm>
              <a:off x="-1930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72" name="Rectangle 252"/>
            <p:cNvSpPr>
              <a:spLocks noChangeArrowheads="1"/>
            </p:cNvSpPr>
            <p:nvPr/>
          </p:nvSpPr>
          <p:spPr bwMode="auto">
            <a:xfrm>
              <a:off x="-1642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73" name="Rectangle 253"/>
            <p:cNvSpPr>
              <a:spLocks noChangeArrowheads="1"/>
            </p:cNvSpPr>
            <p:nvPr/>
          </p:nvSpPr>
          <p:spPr bwMode="auto">
            <a:xfrm>
              <a:off x="-1354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74" name="Rectangle 254"/>
            <p:cNvSpPr>
              <a:spLocks noChangeArrowheads="1"/>
            </p:cNvSpPr>
            <p:nvPr/>
          </p:nvSpPr>
          <p:spPr bwMode="auto">
            <a:xfrm>
              <a:off x="-490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75" name="Rectangle 255"/>
            <p:cNvSpPr>
              <a:spLocks noChangeArrowheads="1"/>
            </p:cNvSpPr>
            <p:nvPr/>
          </p:nvSpPr>
          <p:spPr bwMode="auto">
            <a:xfrm>
              <a:off x="-1066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76" name="Rectangle 256"/>
            <p:cNvSpPr>
              <a:spLocks noChangeArrowheads="1"/>
            </p:cNvSpPr>
            <p:nvPr/>
          </p:nvSpPr>
          <p:spPr bwMode="auto">
            <a:xfrm>
              <a:off x="-778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77" name="Rectangle 257"/>
            <p:cNvSpPr>
              <a:spLocks noChangeArrowheads="1"/>
            </p:cNvSpPr>
            <p:nvPr/>
          </p:nvSpPr>
          <p:spPr bwMode="auto">
            <a:xfrm>
              <a:off x="-3082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678" name="Rectangle 258"/>
            <p:cNvSpPr>
              <a:spLocks noChangeArrowheads="1"/>
            </p:cNvSpPr>
            <p:nvPr/>
          </p:nvSpPr>
          <p:spPr bwMode="auto">
            <a:xfrm>
              <a:off x="-2794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679" name="Rectangle 259"/>
            <p:cNvSpPr>
              <a:spLocks noChangeArrowheads="1"/>
            </p:cNvSpPr>
            <p:nvPr/>
          </p:nvSpPr>
          <p:spPr bwMode="auto">
            <a:xfrm>
              <a:off x="-2506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680" name="Rectangle 260"/>
            <p:cNvSpPr>
              <a:spLocks noChangeArrowheads="1"/>
            </p:cNvSpPr>
            <p:nvPr/>
          </p:nvSpPr>
          <p:spPr bwMode="auto">
            <a:xfrm>
              <a:off x="-2218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681" name="Rectangle 261"/>
            <p:cNvSpPr>
              <a:spLocks noChangeArrowheads="1"/>
            </p:cNvSpPr>
            <p:nvPr/>
          </p:nvSpPr>
          <p:spPr bwMode="auto">
            <a:xfrm>
              <a:off x="-1930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682" name="Rectangle 262"/>
            <p:cNvSpPr>
              <a:spLocks noChangeArrowheads="1"/>
            </p:cNvSpPr>
            <p:nvPr/>
          </p:nvSpPr>
          <p:spPr bwMode="auto">
            <a:xfrm>
              <a:off x="-1642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683" name="Rectangle 263"/>
            <p:cNvSpPr>
              <a:spLocks noChangeArrowheads="1"/>
            </p:cNvSpPr>
            <p:nvPr/>
          </p:nvSpPr>
          <p:spPr bwMode="auto">
            <a:xfrm>
              <a:off x="-1354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684" name="Rectangle 264"/>
            <p:cNvSpPr>
              <a:spLocks noChangeArrowheads="1"/>
            </p:cNvSpPr>
            <p:nvPr/>
          </p:nvSpPr>
          <p:spPr bwMode="auto">
            <a:xfrm>
              <a:off x="-490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685" name="Rectangle 265"/>
            <p:cNvSpPr>
              <a:spLocks noChangeArrowheads="1"/>
            </p:cNvSpPr>
            <p:nvPr/>
          </p:nvSpPr>
          <p:spPr bwMode="auto">
            <a:xfrm>
              <a:off x="-1066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686" name="Rectangle 266"/>
            <p:cNvSpPr>
              <a:spLocks noChangeArrowheads="1"/>
            </p:cNvSpPr>
            <p:nvPr/>
          </p:nvSpPr>
          <p:spPr bwMode="auto">
            <a:xfrm>
              <a:off x="-778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687" name="Text Box 267"/>
            <p:cNvSpPr txBox="1">
              <a:spLocks noChangeArrowheads="1"/>
            </p:cNvSpPr>
            <p:nvPr/>
          </p:nvSpPr>
          <p:spPr bwMode="auto">
            <a:xfrm>
              <a:off x="-3360" y="2613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88" name="Text Box 268"/>
            <p:cNvSpPr txBox="1">
              <a:spLocks noChangeArrowheads="1"/>
            </p:cNvSpPr>
            <p:nvPr/>
          </p:nvSpPr>
          <p:spPr bwMode="auto">
            <a:xfrm>
              <a:off x="-3108" y="201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689" name="Line 269"/>
            <p:cNvSpPr>
              <a:spLocks noChangeShapeType="1"/>
            </p:cNvSpPr>
            <p:nvPr/>
          </p:nvSpPr>
          <p:spPr bwMode="auto">
            <a:xfrm>
              <a:off x="-2652" y="226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90" name="Text Box 270"/>
            <p:cNvSpPr txBox="1">
              <a:spLocks noChangeArrowheads="1"/>
            </p:cNvSpPr>
            <p:nvPr/>
          </p:nvSpPr>
          <p:spPr bwMode="auto">
            <a:xfrm>
              <a:off x="-2822" y="201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691" name="Line 271"/>
            <p:cNvSpPr>
              <a:spLocks noChangeShapeType="1"/>
            </p:cNvSpPr>
            <p:nvPr/>
          </p:nvSpPr>
          <p:spPr bwMode="auto">
            <a:xfrm>
              <a:off x="-2940" y="226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92" name="Line 272"/>
            <p:cNvSpPr>
              <a:spLocks noChangeShapeType="1"/>
            </p:cNvSpPr>
            <p:nvPr/>
          </p:nvSpPr>
          <p:spPr bwMode="auto">
            <a:xfrm>
              <a:off x="-2364" y="226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93" name="Text Box 273"/>
            <p:cNvSpPr txBox="1">
              <a:spLocks noChangeArrowheads="1"/>
            </p:cNvSpPr>
            <p:nvPr/>
          </p:nvSpPr>
          <p:spPr bwMode="auto">
            <a:xfrm>
              <a:off x="-2534" y="201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694" name="Line 274"/>
            <p:cNvSpPr>
              <a:spLocks noChangeShapeType="1"/>
            </p:cNvSpPr>
            <p:nvPr/>
          </p:nvSpPr>
          <p:spPr bwMode="auto">
            <a:xfrm>
              <a:off x="-2076" y="226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95" name="Text Box 275"/>
            <p:cNvSpPr txBox="1">
              <a:spLocks noChangeArrowheads="1"/>
            </p:cNvSpPr>
            <p:nvPr/>
          </p:nvSpPr>
          <p:spPr bwMode="auto">
            <a:xfrm>
              <a:off x="-2246" y="201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696" name="Line 276"/>
            <p:cNvSpPr>
              <a:spLocks noChangeShapeType="1"/>
            </p:cNvSpPr>
            <p:nvPr/>
          </p:nvSpPr>
          <p:spPr bwMode="auto">
            <a:xfrm>
              <a:off x="-1788" y="2271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97" name="Text Box 277"/>
            <p:cNvSpPr txBox="1">
              <a:spLocks noChangeArrowheads="1"/>
            </p:cNvSpPr>
            <p:nvPr/>
          </p:nvSpPr>
          <p:spPr bwMode="auto">
            <a:xfrm>
              <a:off x="-1958" y="2019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698" name="Line 278"/>
            <p:cNvSpPr>
              <a:spLocks noChangeShapeType="1"/>
            </p:cNvSpPr>
            <p:nvPr/>
          </p:nvSpPr>
          <p:spPr bwMode="auto">
            <a:xfrm>
              <a:off x="-1500" y="2271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99" name="Text Box 279"/>
            <p:cNvSpPr txBox="1">
              <a:spLocks noChangeArrowheads="1"/>
            </p:cNvSpPr>
            <p:nvPr/>
          </p:nvSpPr>
          <p:spPr bwMode="auto">
            <a:xfrm>
              <a:off x="-1670" y="2019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700" name="Line 280"/>
            <p:cNvSpPr>
              <a:spLocks noChangeShapeType="1"/>
            </p:cNvSpPr>
            <p:nvPr/>
          </p:nvSpPr>
          <p:spPr bwMode="auto">
            <a:xfrm>
              <a:off x="-1212" y="2271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01" name="Text Box 281"/>
            <p:cNvSpPr txBox="1">
              <a:spLocks noChangeArrowheads="1"/>
            </p:cNvSpPr>
            <p:nvPr/>
          </p:nvSpPr>
          <p:spPr bwMode="auto">
            <a:xfrm>
              <a:off x="-1382" y="2019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702" name="Line 282"/>
            <p:cNvSpPr>
              <a:spLocks noChangeShapeType="1"/>
            </p:cNvSpPr>
            <p:nvPr/>
          </p:nvSpPr>
          <p:spPr bwMode="auto">
            <a:xfrm>
              <a:off x="-924" y="2280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03" name="Text Box 283"/>
            <p:cNvSpPr txBox="1">
              <a:spLocks noChangeArrowheads="1"/>
            </p:cNvSpPr>
            <p:nvPr/>
          </p:nvSpPr>
          <p:spPr bwMode="auto">
            <a:xfrm>
              <a:off x="-1094" y="20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704" name="Line 284"/>
            <p:cNvSpPr>
              <a:spLocks noChangeShapeType="1"/>
            </p:cNvSpPr>
            <p:nvPr/>
          </p:nvSpPr>
          <p:spPr bwMode="auto">
            <a:xfrm>
              <a:off x="-636" y="2280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05" name="Text Box 285"/>
            <p:cNvSpPr txBox="1">
              <a:spLocks noChangeArrowheads="1"/>
            </p:cNvSpPr>
            <p:nvPr/>
          </p:nvSpPr>
          <p:spPr bwMode="auto">
            <a:xfrm>
              <a:off x="-806" y="20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706" name="Line 286"/>
            <p:cNvSpPr>
              <a:spLocks noChangeShapeType="1"/>
            </p:cNvSpPr>
            <p:nvPr/>
          </p:nvSpPr>
          <p:spPr bwMode="auto">
            <a:xfrm>
              <a:off x="-348" y="2280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07" name="Text Box 287"/>
            <p:cNvSpPr txBox="1">
              <a:spLocks noChangeArrowheads="1"/>
            </p:cNvSpPr>
            <p:nvPr/>
          </p:nvSpPr>
          <p:spPr bwMode="auto">
            <a:xfrm>
              <a:off x="-518" y="20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6112" name="Group 288"/>
          <p:cNvGrpSpPr>
            <a:grpSpLocks/>
          </p:cNvGrpSpPr>
          <p:nvPr/>
        </p:nvGrpSpPr>
        <p:grpSpPr bwMode="auto">
          <a:xfrm>
            <a:off x="3859088" y="4605486"/>
            <a:ext cx="5105400" cy="1847850"/>
            <a:chOff x="-3216" y="384"/>
            <a:chExt cx="3216" cy="1164"/>
          </a:xfrm>
        </p:grpSpPr>
        <p:sp>
          <p:nvSpPr>
            <p:cNvPr id="22626" name="Rectangle 289"/>
            <p:cNvSpPr>
              <a:spLocks noChangeArrowheads="1"/>
            </p:cNvSpPr>
            <p:nvPr/>
          </p:nvSpPr>
          <p:spPr bwMode="auto">
            <a:xfrm>
              <a:off x="-2938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27" name="Rectangle 290"/>
            <p:cNvSpPr>
              <a:spLocks noChangeArrowheads="1"/>
            </p:cNvSpPr>
            <p:nvPr/>
          </p:nvSpPr>
          <p:spPr bwMode="auto">
            <a:xfrm>
              <a:off x="-2650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28" name="Rectangle 291"/>
            <p:cNvSpPr>
              <a:spLocks noChangeArrowheads="1"/>
            </p:cNvSpPr>
            <p:nvPr/>
          </p:nvSpPr>
          <p:spPr bwMode="auto">
            <a:xfrm>
              <a:off x="-2362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29" name="Rectangle 292"/>
            <p:cNvSpPr>
              <a:spLocks noChangeArrowheads="1"/>
            </p:cNvSpPr>
            <p:nvPr/>
          </p:nvSpPr>
          <p:spPr bwMode="auto">
            <a:xfrm>
              <a:off x="-2074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30" name="Rectangle 293"/>
            <p:cNvSpPr>
              <a:spLocks noChangeArrowheads="1"/>
            </p:cNvSpPr>
            <p:nvPr/>
          </p:nvSpPr>
          <p:spPr bwMode="auto">
            <a:xfrm>
              <a:off x="-1786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31" name="Rectangle 294"/>
            <p:cNvSpPr>
              <a:spLocks noChangeArrowheads="1"/>
            </p:cNvSpPr>
            <p:nvPr/>
          </p:nvSpPr>
          <p:spPr bwMode="auto">
            <a:xfrm>
              <a:off x="-1498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32" name="Rectangle 295"/>
            <p:cNvSpPr>
              <a:spLocks noChangeArrowheads="1"/>
            </p:cNvSpPr>
            <p:nvPr/>
          </p:nvSpPr>
          <p:spPr bwMode="auto">
            <a:xfrm>
              <a:off x="-1210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33" name="Rectangle 296"/>
            <p:cNvSpPr>
              <a:spLocks noChangeArrowheads="1"/>
            </p:cNvSpPr>
            <p:nvPr/>
          </p:nvSpPr>
          <p:spPr bwMode="auto">
            <a:xfrm>
              <a:off x="-346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34" name="Rectangle 297"/>
            <p:cNvSpPr>
              <a:spLocks noChangeArrowheads="1"/>
            </p:cNvSpPr>
            <p:nvPr/>
          </p:nvSpPr>
          <p:spPr bwMode="auto">
            <a:xfrm>
              <a:off x="-922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7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35" name="Rectangle 298"/>
            <p:cNvSpPr>
              <a:spLocks noChangeArrowheads="1"/>
            </p:cNvSpPr>
            <p:nvPr/>
          </p:nvSpPr>
          <p:spPr bwMode="auto">
            <a:xfrm>
              <a:off x="-634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36" name="Rectangle 299"/>
            <p:cNvSpPr>
              <a:spLocks noChangeArrowheads="1"/>
            </p:cNvSpPr>
            <p:nvPr/>
          </p:nvSpPr>
          <p:spPr bwMode="auto">
            <a:xfrm>
              <a:off x="-2938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637" name="Rectangle 300"/>
            <p:cNvSpPr>
              <a:spLocks noChangeArrowheads="1"/>
            </p:cNvSpPr>
            <p:nvPr/>
          </p:nvSpPr>
          <p:spPr bwMode="auto">
            <a:xfrm>
              <a:off x="-2650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638" name="Rectangle 301"/>
            <p:cNvSpPr>
              <a:spLocks noChangeArrowheads="1"/>
            </p:cNvSpPr>
            <p:nvPr/>
          </p:nvSpPr>
          <p:spPr bwMode="auto">
            <a:xfrm>
              <a:off x="-2362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639" name="Rectangle 302"/>
            <p:cNvSpPr>
              <a:spLocks noChangeArrowheads="1"/>
            </p:cNvSpPr>
            <p:nvPr/>
          </p:nvSpPr>
          <p:spPr bwMode="auto">
            <a:xfrm>
              <a:off x="-2074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640" name="Rectangle 303"/>
            <p:cNvSpPr>
              <a:spLocks noChangeArrowheads="1"/>
            </p:cNvSpPr>
            <p:nvPr/>
          </p:nvSpPr>
          <p:spPr bwMode="auto">
            <a:xfrm>
              <a:off x="-1786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641" name="Rectangle 304"/>
            <p:cNvSpPr>
              <a:spLocks noChangeArrowheads="1"/>
            </p:cNvSpPr>
            <p:nvPr/>
          </p:nvSpPr>
          <p:spPr bwMode="auto">
            <a:xfrm>
              <a:off x="-1498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642" name="Rectangle 305"/>
            <p:cNvSpPr>
              <a:spLocks noChangeArrowheads="1"/>
            </p:cNvSpPr>
            <p:nvPr/>
          </p:nvSpPr>
          <p:spPr bwMode="auto">
            <a:xfrm>
              <a:off x="-1210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643" name="Rectangle 306"/>
            <p:cNvSpPr>
              <a:spLocks noChangeArrowheads="1"/>
            </p:cNvSpPr>
            <p:nvPr/>
          </p:nvSpPr>
          <p:spPr bwMode="auto">
            <a:xfrm>
              <a:off x="-346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644" name="Rectangle 307"/>
            <p:cNvSpPr>
              <a:spLocks noChangeArrowheads="1"/>
            </p:cNvSpPr>
            <p:nvPr/>
          </p:nvSpPr>
          <p:spPr bwMode="auto">
            <a:xfrm>
              <a:off x="-922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645" name="Rectangle 308"/>
            <p:cNvSpPr>
              <a:spLocks noChangeArrowheads="1"/>
            </p:cNvSpPr>
            <p:nvPr/>
          </p:nvSpPr>
          <p:spPr bwMode="auto">
            <a:xfrm>
              <a:off x="-634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646" name="Text Box 309"/>
            <p:cNvSpPr txBox="1">
              <a:spLocks noChangeArrowheads="1"/>
            </p:cNvSpPr>
            <p:nvPr/>
          </p:nvSpPr>
          <p:spPr bwMode="auto">
            <a:xfrm>
              <a:off x="-3216" y="981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47" name="Text Box 310"/>
            <p:cNvSpPr txBox="1">
              <a:spLocks noChangeArrowheads="1"/>
            </p:cNvSpPr>
            <p:nvPr/>
          </p:nvSpPr>
          <p:spPr bwMode="auto">
            <a:xfrm>
              <a:off x="-2964" y="38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648" name="Line 311"/>
            <p:cNvSpPr>
              <a:spLocks noChangeShapeType="1"/>
            </p:cNvSpPr>
            <p:nvPr/>
          </p:nvSpPr>
          <p:spPr bwMode="auto">
            <a:xfrm>
              <a:off x="-2508" y="63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49" name="Text Box 312"/>
            <p:cNvSpPr txBox="1">
              <a:spLocks noChangeArrowheads="1"/>
            </p:cNvSpPr>
            <p:nvPr/>
          </p:nvSpPr>
          <p:spPr bwMode="auto">
            <a:xfrm>
              <a:off x="-2678" y="38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650" name="Line 313"/>
            <p:cNvSpPr>
              <a:spLocks noChangeShapeType="1"/>
            </p:cNvSpPr>
            <p:nvPr/>
          </p:nvSpPr>
          <p:spPr bwMode="auto">
            <a:xfrm>
              <a:off x="-2796" y="63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51" name="Line 314"/>
            <p:cNvSpPr>
              <a:spLocks noChangeShapeType="1"/>
            </p:cNvSpPr>
            <p:nvPr/>
          </p:nvSpPr>
          <p:spPr bwMode="auto">
            <a:xfrm>
              <a:off x="-2220" y="63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52" name="Text Box 315"/>
            <p:cNvSpPr txBox="1">
              <a:spLocks noChangeArrowheads="1"/>
            </p:cNvSpPr>
            <p:nvPr/>
          </p:nvSpPr>
          <p:spPr bwMode="auto">
            <a:xfrm>
              <a:off x="-2390" y="38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653" name="Line 316"/>
            <p:cNvSpPr>
              <a:spLocks noChangeShapeType="1"/>
            </p:cNvSpPr>
            <p:nvPr/>
          </p:nvSpPr>
          <p:spPr bwMode="auto">
            <a:xfrm>
              <a:off x="-1932" y="63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54" name="Text Box 317"/>
            <p:cNvSpPr txBox="1">
              <a:spLocks noChangeArrowheads="1"/>
            </p:cNvSpPr>
            <p:nvPr/>
          </p:nvSpPr>
          <p:spPr bwMode="auto">
            <a:xfrm>
              <a:off x="-2102" y="38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655" name="Line 318"/>
            <p:cNvSpPr>
              <a:spLocks noChangeShapeType="1"/>
            </p:cNvSpPr>
            <p:nvPr/>
          </p:nvSpPr>
          <p:spPr bwMode="auto">
            <a:xfrm>
              <a:off x="-1644" y="63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56" name="Text Box 319"/>
            <p:cNvSpPr txBox="1">
              <a:spLocks noChangeArrowheads="1"/>
            </p:cNvSpPr>
            <p:nvPr/>
          </p:nvSpPr>
          <p:spPr bwMode="auto">
            <a:xfrm>
              <a:off x="-1814" y="38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657" name="Line 320"/>
            <p:cNvSpPr>
              <a:spLocks noChangeShapeType="1"/>
            </p:cNvSpPr>
            <p:nvPr/>
          </p:nvSpPr>
          <p:spPr bwMode="auto">
            <a:xfrm>
              <a:off x="-1356" y="63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58" name="Text Box 321"/>
            <p:cNvSpPr txBox="1">
              <a:spLocks noChangeArrowheads="1"/>
            </p:cNvSpPr>
            <p:nvPr/>
          </p:nvSpPr>
          <p:spPr bwMode="auto">
            <a:xfrm>
              <a:off x="-1526" y="38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659" name="Line 322"/>
            <p:cNvSpPr>
              <a:spLocks noChangeShapeType="1"/>
            </p:cNvSpPr>
            <p:nvPr/>
          </p:nvSpPr>
          <p:spPr bwMode="auto">
            <a:xfrm>
              <a:off x="-1068" y="63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60" name="Text Box 323"/>
            <p:cNvSpPr txBox="1">
              <a:spLocks noChangeArrowheads="1"/>
            </p:cNvSpPr>
            <p:nvPr/>
          </p:nvSpPr>
          <p:spPr bwMode="auto">
            <a:xfrm>
              <a:off x="-1238" y="38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661" name="Line 324"/>
            <p:cNvSpPr>
              <a:spLocks noChangeShapeType="1"/>
            </p:cNvSpPr>
            <p:nvPr/>
          </p:nvSpPr>
          <p:spPr bwMode="auto">
            <a:xfrm>
              <a:off x="-780" y="648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62" name="Text Box 325"/>
            <p:cNvSpPr txBox="1">
              <a:spLocks noChangeArrowheads="1"/>
            </p:cNvSpPr>
            <p:nvPr/>
          </p:nvSpPr>
          <p:spPr bwMode="auto">
            <a:xfrm>
              <a:off x="-950" y="39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663" name="Line 326"/>
            <p:cNvSpPr>
              <a:spLocks noChangeShapeType="1"/>
            </p:cNvSpPr>
            <p:nvPr/>
          </p:nvSpPr>
          <p:spPr bwMode="auto">
            <a:xfrm>
              <a:off x="-492" y="64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64" name="Text Box 327"/>
            <p:cNvSpPr txBox="1">
              <a:spLocks noChangeArrowheads="1"/>
            </p:cNvSpPr>
            <p:nvPr/>
          </p:nvSpPr>
          <p:spPr bwMode="auto">
            <a:xfrm>
              <a:off x="-662" y="39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665" name="Line 328"/>
            <p:cNvSpPr>
              <a:spLocks noChangeShapeType="1"/>
            </p:cNvSpPr>
            <p:nvPr/>
          </p:nvSpPr>
          <p:spPr bwMode="auto">
            <a:xfrm>
              <a:off x="-204" y="64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66" name="Text Box 329"/>
            <p:cNvSpPr txBox="1">
              <a:spLocks noChangeArrowheads="1"/>
            </p:cNvSpPr>
            <p:nvPr/>
          </p:nvSpPr>
          <p:spPr bwMode="auto">
            <a:xfrm>
              <a:off x="-374" y="39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6154" name="Group 330"/>
          <p:cNvGrpSpPr>
            <a:grpSpLocks/>
          </p:cNvGrpSpPr>
          <p:nvPr/>
        </p:nvGrpSpPr>
        <p:grpSpPr bwMode="auto">
          <a:xfrm>
            <a:off x="3859088" y="4605486"/>
            <a:ext cx="5105400" cy="1847850"/>
            <a:chOff x="-3216" y="432"/>
            <a:chExt cx="3216" cy="1164"/>
          </a:xfrm>
        </p:grpSpPr>
        <p:sp>
          <p:nvSpPr>
            <p:cNvPr id="22585" name="Rectangle 331"/>
            <p:cNvSpPr>
              <a:spLocks noChangeArrowheads="1"/>
            </p:cNvSpPr>
            <p:nvPr/>
          </p:nvSpPr>
          <p:spPr bwMode="auto">
            <a:xfrm>
              <a:off x="-2938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86" name="Rectangle 332"/>
            <p:cNvSpPr>
              <a:spLocks noChangeArrowheads="1"/>
            </p:cNvSpPr>
            <p:nvPr/>
          </p:nvSpPr>
          <p:spPr bwMode="auto">
            <a:xfrm>
              <a:off x="-2650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87" name="Rectangle 333"/>
            <p:cNvSpPr>
              <a:spLocks noChangeArrowheads="1"/>
            </p:cNvSpPr>
            <p:nvPr/>
          </p:nvSpPr>
          <p:spPr bwMode="auto">
            <a:xfrm>
              <a:off x="-2362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88" name="Rectangle 334"/>
            <p:cNvSpPr>
              <a:spLocks noChangeArrowheads="1"/>
            </p:cNvSpPr>
            <p:nvPr/>
          </p:nvSpPr>
          <p:spPr bwMode="auto">
            <a:xfrm>
              <a:off x="-2074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89" name="Rectangle 335"/>
            <p:cNvSpPr>
              <a:spLocks noChangeArrowheads="1"/>
            </p:cNvSpPr>
            <p:nvPr/>
          </p:nvSpPr>
          <p:spPr bwMode="auto">
            <a:xfrm>
              <a:off x="-1786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90" name="Rectangle 336"/>
            <p:cNvSpPr>
              <a:spLocks noChangeArrowheads="1"/>
            </p:cNvSpPr>
            <p:nvPr/>
          </p:nvSpPr>
          <p:spPr bwMode="auto">
            <a:xfrm>
              <a:off x="-1498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91" name="Rectangle 337"/>
            <p:cNvSpPr>
              <a:spLocks noChangeArrowheads="1"/>
            </p:cNvSpPr>
            <p:nvPr/>
          </p:nvSpPr>
          <p:spPr bwMode="auto">
            <a:xfrm>
              <a:off x="-1210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92" name="Rectangle 338"/>
            <p:cNvSpPr>
              <a:spLocks noChangeArrowheads="1"/>
            </p:cNvSpPr>
            <p:nvPr/>
          </p:nvSpPr>
          <p:spPr bwMode="auto">
            <a:xfrm>
              <a:off x="-346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93" name="Rectangle 339"/>
            <p:cNvSpPr>
              <a:spLocks noChangeArrowheads="1"/>
            </p:cNvSpPr>
            <p:nvPr/>
          </p:nvSpPr>
          <p:spPr bwMode="auto">
            <a:xfrm>
              <a:off x="-922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7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94" name="Rectangle 340"/>
            <p:cNvSpPr>
              <a:spLocks noChangeArrowheads="1"/>
            </p:cNvSpPr>
            <p:nvPr/>
          </p:nvSpPr>
          <p:spPr bwMode="auto">
            <a:xfrm>
              <a:off x="-634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8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95" name="Rectangle 341"/>
            <p:cNvSpPr>
              <a:spLocks noChangeArrowheads="1"/>
            </p:cNvSpPr>
            <p:nvPr/>
          </p:nvSpPr>
          <p:spPr bwMode="auto">
            <a:xfrm>
              <a:off x="-2938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596" name="Rectangle 342"/>
            <p:cNvSpPr>
              <a:spLocks noChangeArrowheads="1"/>
            </p:cNvSpPr>
            <p:nvPr/>
          </p:nvSpPr>
          <p:spPr bwMode="auto">
            <a:xfrm>
              <a:off x="-2650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597" name="Rectangle 343"/>
            <p:cNvSpPr>
              <a:spLocks noChangeArrowheads="1"/>
            </p:cNvSpPr>
            <p:nvPr/>
          </p:nvSpPr>
          <p:spPr bwMode="auto">
            <a:xfrm>
              <a:off x="-2362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598" name="Rectangle 344"/>
            <p:cNvSpPr>
              <a:spLocks noChangeArrowheads="1"/>
            </p:cNvSpPr>
            <p:nvPr/>
          </p:nvSpPr>
          <p:spPr bwMode="auto">
            <a:xfrm>
              <a:off x="-2074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599" name="Rectangle 345"/>
            <p:cNvSpPr>
              <a:spLocks noChangeArrowheads="1"/>
            </p:cNvSpPr>
            <p:nvPr/>
          </p:nvSpPr>
          <p:spPr bwMode="auto">
            <a:xfrm>
              <a:off x="-1786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600" name="Rectangle 346"/>
            <p:cNvSpPr>
              <a:spLocks noChangeArrowheads="1"/>
            </p:cNvSpPr>
            <p:nvPr/>
          </p:nvSpPr>
          <p:spPr bwMode="auto">
            <a:xfrm>
              <a:off x="-1498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601" name="Rectangle 347"/>
            <p:cNvSpPr>
              <a:spLocks noChangeArrowheads="1"/>
            </p:cNvSpPr>
            <p:nvPr/>
          </p:nvSpPr>
          <p:spPr bwMode="auto">
            <a:xfrm>
              <a:off x="-1210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602" name="Rectangle 348"/>
            <p:cNvSpPr>
              <a:spLocks noChangeArrowheads="1"/>
            </p:cNvSpPr>
            <p:nvPr/>
          </p:nvSpPr>
          <p:spPr bwMode="auto">
            <a:xfrm>
              <a:off x="-346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603" name="Rectangle 349"/>
            <p:cNvSpPr>
              <a:spLocks noChangeArrowheads="1"/>
            </p:cNvSpPr>
            <p:nvPr/>
          </p:nvSpPr>
          <p:spPr bwMode="auto">
            <a:xfrm>
              <a:off x="-922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604" name="Rectangle 350"/>
            <p:cNvSpPr>
              <a:spLocks noChangeArrowheads="1"/>
            </p:cNvSpPr>
            <p:nvPr/>
          </p:nvSpPr>
          <p:spPr bwMode="auto">
            <a:xfrm>
              <a:off x="-634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605" name="Text Box 351"/>
            <p:cNvSpPr txBox="1">
              <a:spLocks noChangeArrowheads="1"/>
            </p:cNvSpPr>
            <p:nvPr/>
          </p:nvSpPr>
          <p:spPr bwMode="auto">
            <a:xfrm>
              <a:off x="-3216" y="1029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06" name="Text Box 352"/>
            <p:cNvSpPr txBox="1">
              <a:spLocks noChangeArrowheads="1"/>
            </p:cNvSpPr>
            <p:nvPr/>
          </p:nvSpPr>
          <p:spPr bwMode="auto">
            <a:xfrm>
              <a:off x="-2964" y="43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607" name="Line 353"/>
            <p:cNvSpPr>
              <a:spLocks noChangeShapeType="1"/>
            </p:cNvSpPr>
            <p:nvPr/>
          </p:nvSpPr>
          <p:spPr bwMode="auto">
            <a:xfrm>
              <a:off x="-2508" y="68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08" name="Text Box 354"/>
            <p:cNvSpPr txBox="1">
              <a:spLocks noChangeArrowheads="1"/>
            </p:cNvSpPr>
            <p:nvPr/>
          </p:nvSpPr>
          <p:spPr bwMode="auto">
            <a:xfrm>
              <a:off x="-2678" y="43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609" name="Line 355"/>
            <p:cNvSpPr>
              <a:spLocks noChangeShapeType="1"/>
            </p:cNvSpPr>
            <p:nvPr/>
          </p:nvSpPr>
          <p:spPr bwMode="auto">
            <a:xfrm>
              <a:off x="-2796" y="68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10" name="Line 356"/>
            <p:cNvSpPr>
              <a:spLocks noChangeShapeType="1"/>
            </p:cNvSpPr>
            <p:nvPr/>
          </p:nvSpPr>
          <p:spPr bwMode="auto">
            <a:xfrm>
              <a:off x="-2220" y="68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11" name="Text Box 357"/>
            <p:cNvSpPr txBox="1">
              <a:spLocks noChangeArrowheads="1"/>
            </p:cNvSpPr>
            <p:nvPr/>
          </p:nvSpPr>
          <p:spPr bwMode="auto">
            <a:xfrm>
              <a:off x="-2390" y="43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612" name="Line 358"/>
            <p:cNvSpPr>
              <a:spLocks noChangeShapeType="1"/>
            </p:cNvSpPr>
            <p:nvPr/>
          </p:nvSpPr>
          <p:spPr bwMode="auto">
            <a:xfrm>
              <a:off x="-1932" y="68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13" name="Text Box 359"/>
            <p:cNvSpPr txBox="1">
              <a:spLocks noChangeArrowheads="1"/>
            </p:cNvSpPr>
            <p:nvPr/>
          </p:nvSpPr>
          <p:spPr bwMode="auto">
            <a:xfrm>
              <a:off x="-2102" y="43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614" name="Line 360"/>
            <p:cNvSpPr>
              <a:spLocks noChangeShapeType="1"/>
            </p:cNvSpPr>
            <p:nvPr/>
          </p:nvSpPr>
          <p:spPr bwMode="auto">
            <a:xfrm>
              <a:off x="-1644" y="68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15" name="Text Box 361"/>
            <p:cNvSpPr txBox="1">
              <a:spLocks noChangeArrowheads="1"/>
            </p:cNvSpPr>
            <p:nvPr/>
          </p:nvSpPr>
          <p:spPr bwMode="auto">
            <a:xfrm>
              <a:off x="-1814" y="43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616" name="Line 362"/>
            <p:cNvSpPr>
              <a:spLocks noChangeShapeType="1"/>
            </p:cNvSpPr>
            <p:nvPr/>
          </p:nvSpPr>
          <p:spPr bwMode="auto">
            <a:xfrm>
              <a:off x="-1356" y="68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17" name="Text Box 363"/>
            <p:cNvSpPr txBox="1">
              <a:spLocks noChangeArrowheads="1"/>
            </p:cNvSpPr>
            <p:nvPr/>
          </p:nvSpPr>
          <p:spPr bwMode="auto">
            <a:xfrm>
              <a:off x="-1526" y="43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618" name="Line 364"/>
            <p:cNvSpPr>
              <a:spLocks noChangeShapeType="1"/>
            </p:cNvSpPr>
            <p:nvPr/>
          </p:nvSpPr>
          <p:spPr bwMode="auto">
            <a:xfrm>
              <a:off x="-1068" y="68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19" name="Text Box 365"/>
            <p:cNvSpPr txBox="1">
              <a:spLocks noChangeArrowheads="1"/>
            </p:cNvSpPr>
            <p:nvPr/>
          </p:nvSpPr>
          <p:spPr bwMode="auto">
            <a:xfrm>
              <a:off x="-1238" y="43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620" name="Line 366"/>
            <p:cNvSpPr>
              <a:spLocks noChangeShapeType="1"/>
            </p:cNvSpPr>
            <p:nvPr/>
          </p:nvSpPr>
          <p:spPr bwMode="auto">
            <a:xfrm>
              <a:off x="-780" y="6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21" name="Text Box 367"/>
            <p:cNvSpPr txBox="1">
              <a:spLocks noChangeArrowheads="1"/>
            </p:cNvSpPr>
            <p:nvPr/>
          </p:nvSpPr>
          <p:spPr bwMode="auto">
            <a:xfrm>
              <a:off x="-950" y="4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622" name="Line 368"/>
            <p:cNvSpPr>
              <a:spLocks noChangeShapeType="1"/>
            </p:cNvSpPr>
            <p:nvPr/>
          </p:nvSpPr>
          <p:spPr bwMode="auto">
            <a:xfrm>
              <a:off x="-492" y="696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23" name="Text Box 369"/>
            <p:cNvSpPr txBox="1">
              <a:spLocks noChangeArrowheads="1"/>
            </p:cNvSpPr>
            <p:nvPr/>
          </p:nvSpPr>
          <p:spPr bwMode="auto">
            <a:xfrm>
              <a:off x="-662" y="4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624" name="Line 370"/>
            <p:cNvSpPr>
              <a:spLocks noChangeShapeType="1"/>
            </p:cNvSpPr>
            <p:nvPr/>
          </p:nvSpPr>
          <p:spPr bwMode="auto">
            <a:xfrm>
              <a:off x="-204" y="6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25" name="Text Box 371"/>
            <p:cNvSpPr txBox="1">
              <a:spLocks noChangeArrowheads="1"/>
            </p:cNvSpPr>
            <p:nvPr/>
          </p:nvSpPr>
          <p:spPr bwMode="auto">
            <a:xfrm>
              <a:off x="-374" y="4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6196" name="Group 372"/>
          <p:cNvGrpSpPr>
            <a:grpSpLocks/>
          </p:cNvGrpSpPr>
          <p:nvPr/>
        </p:nvGrpSpPr>
        <p:grpSpPr bwMode="auto">
          <a:xfrm>
            <a:off x="3859088" y="4605486"/>
            <a:ext cx="5105400" cy="1847850"/>
            <a:chOff x="-3360" y="144"/>
            <a:chExt cx="3216" cy="1164"/>
          </a:xfrm>
        </p:grpSpPr>
        <p:sp>
          <p:nvSpPr>
            <p:cNvPr id="22544" name="Rectangle 373"/>
            <p:cNvSpPr>
              <a:spLocks noChangeArrowheads="1"/>
            </p:cNvSpPr>
            <p:nvPr/>
          </p:nvSpPr>
          <p:spPr bwMode="auto">
            <a:xfrm>
              <a:off x="-3082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45" name="Rectangle 374"/>
            <p:cNvSpPr>
              <a:spLocks noChangeArrowheads="1"/>
            </p:cNvSpPr>
            <p:nvPr/>
          </p:nvSpPr>
          <p:spPr bwMode="auto">
            <a:xfrm>
              <a:off x="-2794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46" name="Rectangle 375"/>
            <p:cNvSpPr>
              <a:spLocks noChangeArrowheads="1"/>
            </p:cNvSpPr>
            <p:nvPr/>
          </p:nvSpPr>
          <p:spPr bwMode="auto">
            <a:xfrm>
              <a:off x="-2506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47" name="Rectangle 376"/>
            <p:cNvSpPr>
              <a:spLocks noChangeArrowheads="1"/>
            </p:cNvSpPr>
            <p:nvPr/>
          </p:nvSpPr>
          <p:spPr bwMode="auto">
            <a:xfrm>
              <a:off x="-2218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48" name="Rectangle 377"/>
            <p:cNvSpPr>
              <a:spLocks noChangeArrowheads="1"/>
            </p:cNvSpPr>
            <p:nvPr/>
          </p:nvSpPr>
          <p:spPr bwMode="auto">
            <a:xfrm>
              <a:off x="-1930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49" name="Rectangle 378"/>
            <p:cNvSpPr>
              <a:spLocks noChangeArrowheads="1"/>
            </p:cNvSpPr>
            <p:nvPr/>
          </p:nvSpPr>
          <p:spPr bwMode="auto">
            <a:xfrm>
              <a:off x="-1642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50" name="Rectangle 379"/>
            <p:cNvSpPr>
              <a:spLocks noChangeArrowheads="1"/>
            </p:cNvSpPr>
            <p:nvPr/>
          </p:nvSpPr>
          <p:spPr bwMode="auto">
            <a:xfrm>
              <a:off x="-1354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51" name="Rectangle 380"/>
            <p:cNvSpPr>
              <a:spLocks noChangeArrowheads="1"/>
            </p:cNvSpPr>
            <p:nvPr/>
          </p:nvSpPr>
          <p:spPr bwMode="auto">
            <a:xfrm>
              <a:off x="-490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9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52" name="Rectangle 381"/>
            <p:cNvSpPr>
              <a:spLocks noChangeArrowheads="1"/>
            </p:cNvSpPr>
            <p:nvPr/>
          </p:nvSpPr>
          <p:spPr bwMode="auto">
            <a:xfrm>
              <a:off x="-1066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7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53" name="Rectangle 382"/>
            <p:cNvSpPr>
              <a:spLocks noChangeArrowheads="1"/>
            </p:cNvSpPr>
            <p:nvPr/>
          </p:nvSpPr>
          <p:spPr bwMode="auto">
            <a:xfrm>
              <a:off x="-778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8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54" name="Rectangle 383"/>
            <p:cNvSpPr>
              <a:spLocks noChangeArrowheads="1"/>
            </p:cNvSpPr>
            <p:nvPr/>
          </p:nvSpPr>
          <p:spPr bwMode="auto">
            <a:xfrm>
              <a:off x="-3082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555" name="Rectangle 384"/>
            <p:cNvSpPr>
              <a:spLocks noChangeArrowheads="1"/>
            </p:cNvSpPr>
            <p:nvPr/>
          </p:nvSpPr>
          <p:spPr bwMode="auto">
            <a:xfrm>
              <a:off x="-2794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556" name="Rectangle 385"/>
            <p:cNvSpPr>
              <a:spLocks noChangeArrowheads="1"/>
            </p:cNvSpPr>
            <p:nvPr/>
          </p:nvSpPr>
          <p:spPr bwMode="auto">
            <a:xfrm>
              <a:off x="-2506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557" name="Rectangle 386"/>
            <p:cNvSpPr>
              <a:spLocks noChangeArrowheads="1"/>
            </p:cNvSpPr>
            <p:nvPr/>
          </p:nvSpPr>
          <p:spPr bwMode="auto">
            <a:xfrm>
              <a:off x="-2218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558" name="Rectangle 387"/>
            <p:cNvSpPr>
              <a:spLocks noChangeArrowheads="1"/>
            </p:cNvSpPr>
            <p:nvPr/>
          </p:nvSpPr>
          <p:spPr bwMode="auto">
            <a:xfrm>
              <a:off x="-1930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559" name="Rectangle 388"/>
            <p:cNvSpPr>
              <a:spLocks noChangeArrowheads="1"/>
            </p:cNvSpPr>
            <p:nvPr/>
          </p:nvSpPr>
          <p:spPr bwMode="auto">
            <a:xfrm>
              <a:off x="-1642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560" name="Rectangle 389"/>
            <p:cNvSpPr>
              <a:spLocks noChangeArrowheads="1"/>
            </p:cNvSpPr>
            <p:nvPr/>
          </p:nvSpPr>
          <p:spPr bwMode="auto">
            <a:xfrm>
              <a:off x="-1354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561" name="Rectangle 390"/>
            <p:cNvSpPr>
              <a:spLocks noChangeArrowheads="1"/>
            </p:cNvSpPr>
            <p:nvPr/>
          </p:nvSpPr>
          <p:spPr bwMode="auto">
            <a:xfrm>
              <a:off x="-490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562" name="Rectangle 391"/>
            <p:cNvSpPr>
              <a:spLocks noChangeArrowheads="1"/>
            </p:cNvSpPr>
            <p:nvPr/>
          </p:nvSpPr>
          <p:spPr bwMode="auto">
            <a:xfrm>
              <a:off x="-1066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563" name="Rectangle 392"/>
            <p:cNvSpPr>
              <a:spLocks noChangeArrowheads="1"/>
            </p:cNvSpPr>
            <p:nvPr/>
          </p:nvSpPr>
          <p:spPr bwMode="auto">
            <a:xfrm>
              <a:off x="-778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564" name="Text Box 393"/>
            <p:cNvSpPr txBox="1">
              <a:spLocks noChangeArrowheads="1"/>
            </p:cNvSpPr>
            <p:nvPr/>
          </p:nvSpPr>
          <p:spPr bwMode="auto">
            <a:xfrm>
              <a:off x="-3360" y="741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65" name="Text Box 394"/>
            <p:cNvSpPr txBox="1">
              <a:spLocks noChangeArrowheads="1"/>
            </p:cNvSpPr>
            <p:nvPr/>
          </p:nvSpPr>
          <p:spPr bwMode="auto">
            <a:xfrm>
              <a:off x="-3108" y="1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566" name="Line 395"/>
            <p:cNvSpPr>
              <a:spLocks noChangeShapeType="1"/>
            </p:cNvSpPr>
            <p:nvPr/>
          </p:nvSpPr>
          <p:spPr bwMode="auto">
            <a:xfrm>
              <a:off x="-2652" y="3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67" name="Text Box 396"/>
            <p:cNvSpPr txBox="1">
              <a:spLocks noChangeArrowheads="1"/>
            </p:cNvSpPr>
            <p:nvPr/>
          </p:nvSpPr>
          <p:spPr bwMode="auto">
            <a:xfrm>
              <a:off x="-2822" y="1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568" name="Line 397"/>
            <p:cNvSpPr>
              <a:spLocks noChangeShapeType="1"/>
            </p:cNvSpPr>
            <p:nvPr/>
          </p:nvSpPr>
          <p:spPr bwMode="auto">
            <a:xfrm>
              <a:off x="-2940" y="3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69" name="Line 398"/>
            <p:cNvSpPr>
              <a:spLocks noChangeShapeType="1"/>
            </p:cNvSpPr>
            <p:nvPr/>
          </p:nvSpPr>
          <p:spPr bwMode="auto">
            <a:xfrm>
              <a:off x="-2364" y="3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70" name="Text Box 399"/>
            <p:cNvSpPr txBox="1">
              <a:spLocks noChangeArrowheads="1"/>
            </p:cNvSpPr>
            <p:nvPr/>
          </p:nvSpPr>
          <p:spPr bwMode="auto">
            <a:xfrm>
              <a:off x="-2534" y="1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571" name="Line 400"/>
            <p:cNvSpPr>
              <a:spLocks noChangeShapeType="1"/>
            </p:cNvSpPr>
            <p:nvPr/>
          </p:nvSpPr>
          <p:spPr bwMode="auto">
            <a:xfrm>
              <a:off x="-2076" y="3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72" name="Text Box 401"/>
            <p:cNvSpPr txBox="1">
              <a:spLocks noChangeArrowheads="1"/>
            </p:cNvSpPr>
            <p:nvPr/>
          </p:nvSpPr>
          <p:spPr bwMode="auto">
            <a:xfrm>
              <a:off x="-2246" y="1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573" name="Line 402"/>
            <p:cNvSpPr>
              <a:spLocks noChangeShapeType="1"/>
            </p:cNvSpPr>
            <p:nvPr/>
          </p:nvSpPr>
          <p:spPr bwMode="auto">
            <a:xfrm>
              <a:off x="-1788" y="39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74" name="Text Box 403"/>
            <p:cNvSpPr txBox="1">
              <a:spLocks noChangeArrowheads="1"/>
            </p:cNvSpPr>
            <p:nvPr/>
          </p:nvSpPr>
          <p:spPr bwMode="auto">
            <a:xfrm>
              <a:off x="-1958" y="14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575" name="Line 404"/>
            <p:cNvSpPr>
              <a:spLocks noChangeShapeType="1"/>
            </p:cNvSpPr>
            <p:nvPr/>
          </p:nvSpPr>
          <p:spPr bwMode="auto">
            <a:xfrm>
              <a:off x="-1500" y="39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76" name="Text Box 405"/>
            <p:cNvSpPr txBox="1">
              <a:spLocks noChangeArrowheads="1"/>
            </p:cNvSpPr>
            <p:nvPr/>
          </p:nvSpPr>
          <p:spPr bwMode="auto">
            <a:xfrm>
              <a:off x="-1670" y="14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577" name="Line 406"/>
            <p:cNvSpPr>
              <a:spLocks noChangeShapeType="1"/>
            </p:cNvSpPr>
            <p:nvPr/>
          </p:nvSpPr>
          <p:spPr bwMode="auto">
            <a:xfrm>
              <a:off x="-1212" y="39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78" name="Text Box 407"/>
            <p:cNvSpPr txBox="1">
              <a:spLocks noChangeArrowheads="1"/>
            </p:cNvSpPr>
            <p:nvPr/>
          </p:nvSpPr>
          <p:spPr bwMode="auto">
            <a:xfrm>
              <a:off x="-1382" y="14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579" name="Line 408"/>
            <p:cNvSpPr>
              <a:spLocks noChangeShapeType="1"/>
            </p:cNvSpPr>
            <p:nvPr/>
          </p:nvSpPr>
          <p:spPr bwMode="auto">
            <a:xfrm>
              <a:off x="-924" y="40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80" name="Text Box 409"/>
            <p:cNvSpPr txBox="1">
              <a:spLocks noChangeArrowheads="1"/>
            </p:cNvSpPr>
            <p:nvPr/>
          </p:nvSpPr>
          <p:spPr bwMode="auto">
            <a:xfrm>
              <a:off x="-1094" y="1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581" name="Line 410"/>
            <p:cNvSpPr>
              <a:spLocks noChangeShapeType="1"/>
            </p:cNvSpPr>
            <p:nvPr/>
          </p:nvSpPr>
          <p:spPr bwMode="auto">
            <a:xfrm>
              <a:off x="-636" y="40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82" name="Text Box 411"/>
            <p:cNvSpPr txBox="1">
              <a:spLocks noChangeArrowheads="1"/>
            </p:cNvSpPr>
            <p:nvPr/>
          </p:nvSpPr>
          <p:spPr bwMode="auto">
            <a:xfrm>
              <a:off x="-806" y="1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583" name="Line 412"/>
            <p:cNvSpPr>
              <a:spLocks noChangeShapeType="1"/>
            </p:cNvSpPr>
            <p:nvPr/>
          </p:nvSpPr>
          <p:spPr bwMode="auto">
            <a:xfrm>
              <a:off x="-348" y="408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84" name="Text Box 413"/>
            <p:cNvSpPr txBox="1">
              <a:spLocks noChangeArrowheads="1"/>
            </p:cNvSpPr>
            <p:nvPr/>
          </p:nvSpPr>
          <p:spPr bwMode="auto">
            <a:xfrm>
              <a:off x="-518" y="1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sp>
        <p:nvSpPr>
          <p:cNvPr id="414" name="Rectangle 2"/>
          <p:cNvSpPr>
            <a:spLocks noChangeArrowheads="1"/>
          </p:cNvSpPr>
          <p:nvPr/>
        </p:nvSpPr>
        <p:spPr bwMode="auto">
          <a:xfrm>
            <a:off x="1737022" y="127722"/>
            <a:ext cx="5765205" cy="92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0CAB60E-2410-4D61-9662-4A265B161B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7682" y="2587254"/>
            <a:ext cx="4572000" cy="600075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DB485B00-127B-4F25-8D8E-FF6B92E0BA97}"/>
              </a:ext>
            </a:extLst>
          </p:cNvPr>
          <p:cNvSpPr/>
          <p:nvPr/>
        </p:nvSpPr>
        <p:spPr>
          <a:xfrm>
            <a:off x="4397682" y="2420888"/>
            <a:ext cx="4572000" cy="10081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69169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05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58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58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27" grpId="0" build="p" autoUpdateAnimBg="0"/>
      <p:bldP spid="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1350" y="1330424"/>
            <a:ext cx="7772400" cy="4114800"/>
          </a:xfrm>
        </p:spPr>
        <p:txBody>
          <a:bodyPr>
            <a:normAutofit/>
          </a:bodyPr>
          <a:lstStyle/>
          <a:p>
            <a:pPr marL="0" indent="0" eaLnBrk="1" hangingPunct="1">
              <a:lnSpc>
                <a:spcPts val="3000"/>
              </a:lnSpc>
              <a:spcBef>
                <a:spcPct val="0"/>
              </a:spcBef>
              <a:buNone/>
            </a:pP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 función </a:t>
            </a:r>
            <a:r>
              <a:rPr lang="es-ES_tradnl" sz="20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suma_dos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que recibe un arreglo de </a:t>
            </a:r>
            <a:r>
              <a:rPr lang="es-ES_tradnl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10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valores enteros y le suma un dos (</a:t>
            </a:r>
            <a:r>
              <a:rPr lang="es-ES_tradnl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 a cada una de las localidades del arreglo.</a:t>
            </a:r>
          </a:p>
          <a:p>
            <a:pPr algn="just" eaLnBrk="1" hangingPunct="1">
              <a:lnSpc>
                <a:spcPct val="90000"/>
              </a:lnSpc>
            </a:pPr>
            <a:endParaRPr lang="es-ES_tradnl" sz="12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06852" name="Group 4"/>
          <p:cNvGrpSpPr>
            <a:grpSpLocks/>
          </p:cNvGrpSpPr>
          <p:nvPr/>
        </p:nvGrpSpPr>
        <p:grpSpPr bwMode="auto">
          <a:xfrm>
            <a:off x="3354388" y="5466928"/>
            <a:ext cx="5013325" cy="900113"/>
            <a:chOff x="2458" y="3321"/>
            <a:chExt cx="3158" cy="567"/>
          </a:xfrm>
        </p:grpSpPr>
        <p:grpSp>
          <p:nvGrpSpPr>
            <p:cNvPr id="23944" name="Group 5"/>
            <p:cNvGrpSpPr>
              <a:grpSpLocks/>
            </p:cNvGrpSpPr>
            <p:nvPr/>
          </p:nvGrpSpPr>
          <p:grpSpPr bwMode="auto">
            <a:xfrm>
              <a:off x="2736" y="3336"/>
              <a:ext cx="2880" cy="288"/>
              <a:chOff x="2736" y="2688"/>
              <a:chExt cx="2880" cy="288"/>
            </a:xfrm>
          </p:grpSpPr>
          <p:sp>
            <p:nvSpPr>
              <p:cNvPr id="23956" name="Rectangle 6"/>
              <p:cNvSpPr>
                <a:spLocks noChangeArrowheads="1"/>
              </p:cNvSpPr>
              <p:nvPr/>
            </p:nvSpPr>
            <p:spPr bwMode="auto">
              <a:xfrm>
                <a:off x="2736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3957" name="Rectangle 7"/>
              <p:cNvSpPr>
                <a:spLocks noChangeArrowheads="1"/>
              </p:cNvSpPr>
              <p:nvPr/>
            </p:nvSpPr>
            <p:spPr bwMode="auto">
              <a:xfrm>
                <a:off x="3024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3958" name="Rectangle 8"/>
              <p:cNvSpPr>
                <a:spLocks noChangeArrowheads="1"/>
              </p:cNvSpPr>
              <p:nvPr/>
            </p:nvSpPr>
            <p:spPr bwMode="auto">
              <a:xfrm>
                <a:off x="3312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3959" name="Rectangle 9"/>
              <p:cNvSpPr>
                <a:spLocks noChangeArrowheads="1"/>
              </p:cNvSpPr>
              <p:nvPr/>
            </p:nvSpPr>
            <p:spPr bwMode="auto">
              <a:xfrm>
                <a:off x="3600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3960" name="Rectangle 10"/>
              <p:cNvSpPr>
                <a:spLocks noChangeArrowheads="1"/>
              </p:cNvSpPr>
              <p:nvPr/>
            </p:nvSpPr>
            <p:spPr bwMode="auto">
              <a:xfrm>
                <a:off x="3888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3961" name="Rectangle 11"/>
              <p:cNvSpPr>
                <a:spLocks noChangeArrowheads="1"/>
              </p:cNvSpPr>
              <p:nvPr/>
            </p:nvSpPr>
            <p:spPr bwMode="auto">
              <a:xfrm>
                <a:off x="4176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3962" name="Rectangle 12"/>
              <p:cNvSpPr>
                <a:spLocks noChangeArrowheads="1"/>
              </p:cNvSpPr>
              <p:nvPr/>
            </p:nvSpPr>
            <p:spPr bwMode="auto">
              <a:xfrm>
                <a:off x="4464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3963" name="Rectangle 13"/>
              <p:cNvSpPr>
                <a:spLocks noChangeArrowheads="1"/>
              </p:cNvSpPr>
              <p:nvPr/>
            </p:nvSpPr>
            <p:spPr bwMode="auto">
              <a:xfrm>
                <a:off x="5328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3964" name="Rectangle 14"/>
              <p:cNvSpPr>
                <a:spLocks noChangeArrowheads="1"/>
              </p:cNvSpPr>
              <p:nvPr/>
            </p:nvSpPr>
            <p:spPr bwMode="auto">
              <a:xfrm>
                <a:off x="4752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3965" name="Rectangle 15"/>
              <p:cNvSpPr>
                <a:spLocks noChangeArrowheads="1"/>
              </p:cNvSpPr>
              <p:nvPr/>
            </p:nvSpPr>
            <p:spPr bwMode="auto">
              <a:xfrm>
                <a:off x="5040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</p:grpSp>
        <p:sp>
          <p:nvSpPr>
            <p:cNvPr id="23945" name="Rectangle 16"/>
            <p:cNvSpPr>
              <a:spLocks noChangeArrowheads="1"/>
            </p:cNvSpPr>
            <p:nvPr/>
          </p:nvSpPr>
          <p:spPr bwMode="auto">
            <a:xfrm>
              <a:off x="2736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3946" name="Rectangle 17"/>
            <p:cNvSpPr>
              <a:spLocks noChangeArrowheads="1"/>
            </p:cNvSpPr>
            <p:nvPr/>
          </p:nvSpPr>
          <p:spPr bwMode="auto">
            <a:xfrm>
              <a:off x="3024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3947" name="Rectangle 18"/>
            <p:cNvSpPr>
              <a:spLocks noChangeArrowheads="1"/>
            </p:cNvSpPr>
            <p:nvPr/>
          </p:nvSpPr>
          <p:spPr bwMode="auto">
            <a:xfrm>
              <a:off x="3312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3948" name="Rectangle 19"/>
            <p:cNvSpPr>
              <a:spLocks noChangeArrowheads="1"/>
            </p:cNvSpPr>
            <p:nvPr/>
          </p:nvSpPr>
          <p:spPr bwMode="auto">
            <a:xfrm>
              <a:off x="3600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3949" name="Rectangle 20"/>
            <p:cNvSpPr>
              <a:spLocks noChangeArrowheads="1"/>
            </p:cNvSpPr>
            <p:nvPr/>
          </p:nvSpPr>
          <p:spPr bwMode="auto">
            <a:xfrm>
              <a:off x="3888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3950" name="Rectangle 21"/>
            <p:cNvSpPr>
              <a:spLocks noChangeArrowheads="1"/>
            </p:cNvSpPr>
            <p:nvPr/>
          </p:nvSpPr>
          <p:spPr bwMode="auto">
            <a:xfrm>
              <a:off x="4176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3951" name="Rectangle 22"/>
            <p:cNvSpPr>
              <a:spLocks noChangeArrowheads="1"/>
            </p:cNvSpPr>
            <p:nvPr/>
          </p:nvSpPr>
          <p:spPr bwMode="auto">
            <a:xfrm>
              <a:off x="4464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3952" name="Rectangle 23"/>
            <p:cNvSpPr>
              <a:spLocks noChangeArrowheads="1"/>
            </p:cNvSpPr>
            <p:nvPr/>
          </p:nvSpPr>
          <p:spPr bwMode="auto">
            <a:xfrm>
              <a:off x="5328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3953" name="Rectangle 24"/>
            <p:cNvSpPr>
              <a:spLocks noChangeArrowheads="1"/>
            </p:cNvSpPr>
            <p:nvPr/>
          </p:nvSpPr>
          <p:spPr bwMode="auto">
            <a:xfrm>
              <a:off x="4752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3954" name="Rectangle 25"/>
            <p:cNvSpPr>
              <a:spLocks noChangeArrowheads="1"/>
            </p:cNvSpPr>
            <p:nvPr/>
          </p:nvSpPr>
          <p:spPr bwMode="auto">
            <a:xfrm>
              <a:off x="5040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3955" name="Text Box 26"/>
            <p:cNvSpPr txBox="1">
              <a:spLocks noChangeArrowheads="1"/>
            </p:cNvSpPr>
            <p:nvPr/>
          </p:nvSpPr>
          <p:spPr bwMode="auto">
            <a:xfrm>
              <a:off x="2458" y="3321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</p:grpSp>
      <p:grpSp>
        <p:nvGrpSpPr>
          <p:cNvPr id="206875" name="Group 27"/>
          <p:cNvGrpSpPr>
            <a:grpSpLocks/>
          </p:cNvGrpSpPr>
          <p:nvPr/>
        </p:nvGrpSpPr>
        <p:grpSpPr bwMode="auto">
          <a:xfrm>
            <a:off x="3354388" y="4514428"/>
            <a:ext cx="5013325" cy="1847850"/>
            <a:chOff x="-1488" y="2736"/>
            <a:chExt cx="3158" cy="1164"/>
          </a:xfrm>
        </p:grpSpPr>
        <p:sp>
          <p:nvSpPr>
            <p:cNvPr id="23921" name="Rectangle 28"/>
            <p:cNvSpPr>
              <a:spLocks noChangeArrowheads="1"/>
            </p:cNvSpPr>
            <p:nvPr/>
          </p:nvSpPr>
          <p:spPr bwMode="auto">
            <a:xfrm>
              <a:off x="-1210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922" name="Rectangle 29"/>
            <p:cNvSpPr>
              <a:spLocks noChangeArrowheads="1"/>
            </p:cNvSpPr>
            <p:nvPr/>
          </p:nvSpPr>
          <p:spPr bwMode="auto">
            <a:xfrm>
              <a:off x="-922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23" name="Rectangle 30"/>
            <p:cNvSpPr>
              <a:spLocks noChangeArrowheads="1"/>
            </p:cNvSpPr>
            <p:nvPr/>
          </p:nvSpPr>
          <p:spPr bwMode="auto">
            <a:xfrm>
              <a:off x="-634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24" name="Rectangle 31"/>
            <p:cNvSpPr>
              <a:spLocks noChangeArrowheads="1"/>
            </p:cNvSpPr>
            <p:nvPr/>
          </p:nvSpPr>
          <p:spPr bwMode="auto">
            <a:xfrm>
              <a:off x="-346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25" name="Rectangle 32"/>
            <p:cNvSpPr>
              <a:spLocks noChangeArrowheads="1"/>
            </p:cNvSpPr>
            <p:nvPr/>
          </p:nvSpPr>
          <p:spPr bwMode="auto">
            <a:xfrm>
              <a:off x="-58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26" name="Rectangle 33"/>
            <p:cNvSpPr>
              <a:spLocks noChangeArrowheads="1"/>
            </p:cNvSpPr>
            <p:nvPr/>
          </p:nvSpPr>
          <p:spPr bwMode="auto">
            <a:xfrm>
              <a:off x="230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27" name="Rectangle 34"/>
            <p:cNvSpPr>
              <a:spLocks noChangeArrowheads="1"/>
            </p:cNvSpPr>
            <p:nvPr/>
          </p:nvSpPr>
          <p:spPr bwMode="auto">
            <a:xfrm>
              <a:off x="518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28" name="Rectangle 35"/>
            <p:cNvSpPr>
              <a:spLocks noChangeArrowheads="1"/>
            </p:cNvSpPr>
            <p:nvPr/>
          </p:nvSpPr>
          <p:spPr bwMode="auto">
            <a:xfrm>
              <a:off x="1382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29" name="Rectangle 36"/>
            <p:cNvSpPr>
              <a:spLocks noChangeArrowheads="1"/>
            </p:cNvSpPr>
            <p:nvPr/>
          </p:nvSpPr>
          <p:spPr bwMode="auto">
            <a:xfrm>
              <a:off x="806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30" name="Rectangle 37"/>
            <p:cNvSpPr>
              <a:spLocks noChangeArrowheads="1"/>
            </p:cNvSpPr>
            <p:nvPr/>
          </p:nvSpPr>
          <p:spPr bwMode="auto">
            <a:xfrm>
              <a:off x="1094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31" name="Rectangle 38"/>
            <p:cNvSpPr>
              <a:spLocks noChangeArrowheads="1"/>
            </p:cNvSpPr>
            <p:nvPr/>
          </p:nvSpPr>
          <p:spPr bwMode="auto">
            <a:xfrm>
              <a:off x="-1210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3932" name="Rectangle 39"/>
            <p:cNvSpPr>
              <a:spLocks noChangeArrowheads="1"/>
            </p:cNvSpPr>
            <p:nvPr/>
          </p:nvSpPr>
          <p:spPr bwMode="auto">
            <a:xfrm>
              <a:off x="-922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3933" name="Rectangle 40"/>
            <p:cNvSpPr>
              <a:spLocks noChangeArrowheads="1"/>
            </p:cNvSpPr>
            <p:nvPr/>
          </p:nvSpPr>
          <p:spPr bwMode="auto">
            <a:xfrm>
              <a:off x="-634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3934" name="Rectangle 41"/>
            <p:cNvSpPr>
              <a:spLocks noChangeArrowheads="1"/>
            </p:cNvSpPr>
            <p:nvPr/>
          </p:nvSpPr>
          <p:spPr bwMode="auto">
            <a:xfrm>
              <a:off x="-346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3935" name="Rectangle 42"/>
            <p:cNvSpPr>
              <a:spLocks noChangeArrowheads="1"/>
            </p:cNvSpPr>
            <p:nvPr/>
          </p:nvSpPr>
          <p:spPr bwMode="auto">
            <a:xfrm>
              <a:off x="-58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3936" name="Rectangle 43"/>
            <p:cNvSpPr>
              <a:spLocks noChangeArrowheads="1"/>
            </p:cNvSpPr>
            <p:nvPr/>
          </p:nvSpPr>
          <p:spPr bwMode="auto">
            <a:xfrm>
              <a:off x="230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3937" name="Rectangle 44"/>
            <p:cNvSpPr>
              <a:spLocks noChangeArrowheads="1"/>
            </p:cNvSpPr>
            <p:nvPr/>
          </p:nvSpPr>
          <p:spPr bwMode="auto">
            <a:xfrm>
              <a:off x="518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3938" name="Rectangle 45"/>
            <p:cNvSpPr>
              <a:spLocks noChangeArrowheads="1"/>
            </p:cNvSpPr>
            <p:nvPr/>
          </p:nvSpPr>
          <p:spPr bwMode="auto">
            <a:xfrm>
              <a:off x="1382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3939" name="Rectangle 46"/>
            <p:cNvSpPr>
              <a:spLocks noChangeArrowheads="1"/>
            </p:cNvSpPr>
            <p:nvPr/>
          </p:nvSpPr>
          <p:spPr bwMode="auto">
            <a:xfrm>
              <a:off x="806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3940" name="Rectangle 47"/>
            <p:cNvSpPr>
              <a:spLocks noChangeArrowheads="1"/>
            </p:cNvSpPr>
            <p:nvPr/>
          </p:nvSpPr>
          <p:spPr bwMode="auto">
            <a:xfrm>
              <a:off x="1094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3941" name="Text Box 48"/>
            <p:cNvSpPr txBox="1">
              <a:spLocks noChangeArrowheads="1"/>
            </p:cNvSpPr>
            <p:nvPr/>
          </p:nvSpPr>
          <p:spPr bwMode="auto">
            <a:xfrm>
              <a:off x="-1488" y="3333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942" name="Line 49"/>
            <p:cNvSpPr>
              <a:spLocks noChangeShapeType="1"/>
            </p:cNvSpPr>
            <p:nvPr/>
          </p:nvSpPr>
          <p:spPr bwMode="auto">
            <a:xfrm>
              <a:off x="-1066" y="2988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43" name="Text Box 50"/>
            <p:cNvSpPr txBox="1">
              <a:spLocks noChangeArrowheads="1"/>
            </p:cNvSpPr>
            <p:nvPr/>
          </p:nvSpPr>
          <p:spPr bwMode="auto">
            <a:xfrm>
              <a:off x="-1236" y="273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i=0</a:t>
              </a:r>
            </a:p>
          </p:txBody>
        </p:sp>
      </p:grpSp>
      <p:sp>
        <p:nvSpPr>
          <p:cNvPr id="23558" name="Line 51"/>
          <p:cNvSpPr>
            <a:spLocks noChangeShapeType="1"/>
          </p:cNvSpPr>
          <p:nvPr/>
        </p:nvSpPr>
        <p:spPr bwMode="auto">
          <a:xfrm>
            <a:off x="-4511675" y="2305050"/>
            <a:ext cx="0" cy="471488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round/>
                <a:headEnd type="none" w="sm" len="sm"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grpSp>
        <p:nvGrpSpPr>
          <p:cNvPr id="206900" name="Group 52"/>
          <p:cNvGrpSpPr>
            <a:grpSpLocks/>
          </p:cNvGrpSpPr>
          <p:nvPr/>
        </p:nvGrpSpPr>
        <p:grpSpPr bwMode="auto">
          <a:xfrm>
            <a:off x="3354388" y="4514428"/>
            <a:ext cx="5013325" cy="1847850"/>
            <a:chOff x="-1248" y="1056"/>
            <a:chExt cx="3158" cy="1164"/>
          </a:xfrm>
        </p:grpSpPr>
        <p:sp>
          <p:nvSpPr>
            <p:cNvPr id="23896" name="Rectangle 53"/>
            <p:cNvSpPr>
              <a:spLocks noChangeArrowheads="1"/>
            </p:cNvSpPr>
            <p:nvPr/>
          </p:nvSpPr>
          <p:spPr bwMode="auto">
            <a:xfrm>
              <a:off x="-970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  <p:sp>
          <p:nvSpPr>
            <p:cNvPr id="23897" name="Rectangle 54"/>
            <p:cNvSpPr>
              <a:spLocks noChangeArrowheads="1"/>
            </p:cNvSpPr>
            <p:nvPr/>
          </p:nvSpPr>
          <p:spPr bwMode="auto">
            <a:xfrm>
              <a:off x="-682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898" name="Rectangle 55"/>
            <p:cNvSpPr>
              <a:spLocks noChangeArrowheads="1"/>
            </p:cNvSpPr>
            <p:nvPr/>
          </p:nvSpPr>
          <p:spPr bwMode="auto">
            <a:xfrm>
              <a:off x="-394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99" name="Rectangle 56"/>
            <p:cNvSpPr>
              <a:spLocks noChangeArrowheads="1"/>
            </p:cNvSpPr>
            <p:nvPr/>
          </p:nvSpPr>
          <p:spPr bwMode="auto">
            <a:xfrm>
              <a:off x="-106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00" name="Rectangle 57"/>
            <p:cNvSpPr>
              <a:spLocks noChangeArrowheads="1"/>
            </p:cNvSpPr>
            <p:nvPr/>
          </p:nvSpPr>
          <p:spPr bwMode="auto">
            <a:xfrm>
              <a:off x="182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01" name="Rectangle 58"/>
            <p:cNvSpPr>
              <a:spLocks noChangeArrowheads="1"/>
            </p:cNvSpPr>
            <p:nvPr/>
          </p:nvSpPr>
          <p:spPr bwMode="auto">
            <a:xfrm>
              <a:off x="470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02" name="Rectangle 59"/>
            <p:cNvSpPr>
              <a:spLocks noChangeArrowheads="1"/>
            </p:cNvSpPr>
            <p:nvPr/>
          </p:nvSpPr>
          <p:spPr bwMode="auto">
            <a:xfrm>
              <a:off x="758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03" name="Rectangle 60"/>
            <p:cNvSpPr>
              <a:spLocks noChangeArrowheads="1"/>
            </p:cNvSpPr>
            <p:nvPr/>
          </p:nvSpPr>
          <p:spPr bwMode="auto">
            <a:xfrm>
              <a:off x="1622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04" name="Rectangle 61"/>
            <p:cNvSpPr>
              <a:spLocks noChangeArrowheads="1"/>
            </p:cNvSpPr>
            <p:nvPr/>
          </p:nvSpPr>
          <p:spPr bwMode="auto">
            <a:xfrm>
              <a:off x="1046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05" name="Rectangle 62"/>
            <p:cNvSpPr>
              <a:spLocks noChangeArrowheads="1"/>
            </p:cNvSpPr>
            <p:nvPr/>
          </p:nvSpPr>
          <p:spPr bwMode="auto">
            <a:xfrm>
              <a:off x="1334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06" name="Rectangle 63"/>
            <p:cNvSpPr>
              <a:spLocks noChangeArrowheads="1"/>
            </p:cNvSpPr>
            <p:nvPr/>
          </p:nvSpPr>
          <p:spPr bwMode="auto">
            <a:xfrm>
              <a:off x="-970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  <a:endParaRPr lang="es-ES" sz="2400" b="1" dirty="0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  <p:sp>
          <p:nvSpPr>
            <p:cNvPr id="23907" name="Rectangle 64"/>
            <p:cNvSpPr>
              <a:spLocks noChangeArrowheads="1"/>
            </p:cNvSpPr>
            <p:nvPr/>
          </p:nvSpPr>
          <p:spPr bwMode="auto">
            <a:xfrm>
              <a:off x="-682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3908" name="Rectangle 65"/>
            <p:cNvSpPr>
              <a:spLocks noChangeArrowheads="1"/>
            </p:cNvSpPr>
            <p:nvPr/>
          </p:nvSpPr>
          <p:spPr bwMode="auto">
            <a:xfrm>
              <a:off x="-394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  <a:endParaRPr lang="es-ES" sz="2400" b="1" dirty="0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  <p:sp>
          <p:nvSpPr>
            <p:cNvPr id="23909" name="Rectangle 66"/>
            <p:cNvSpPr>
              <a:spLocks noChangeArrowheads="1"/>
            </p:cNvSpPr>
            <p:nvPr/>
          </p:nvSpPr>
          <p:spPr bwMode="auto">
            <a:xfrm>
              <a:off x="-106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3910" name="Rectangle 67"/>
            <p:cNvSpPr>
              <a:spLocks noChangeArrowheads="1"/>
            </p:cNvSpPr>
            <p:nvPr/>
          </p:nvSpPr>
          <p:spPr bwMode="auto">
            <a:xfrm>
              <a:off x="182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3911" name="Rectangle 68"/>
            <p:cNvSpPr>
              <a:spLocks noChangeArrowheads="1"/>
            </p:cNvSpPr>
            <p:nvPr/>
          </p:nvSpPr>
          <p:spPr bwMode="auto">
            <a:xfrm>
              <a:off x="470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3912" name="Rectangle 69"/>
            <p:cNvSpPr>
              <a:spLocks noChangeArrowheads="1"/>
            </p:cNvSpPr>
            <p:nvPr/>
          </p:nvSpPr>
          <p:spPr bwMode="auto">
            <a:xfrm>
              <a:off x="758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3913" name="Rectangle 70"/>
            <p:cNvSpPr>
              <a:spLocks noChangeArrowheads="1"/>
            </p:cNvSpPr>
            <p:nvPr/>
          </p:nvSpPr>
          <p:spPr bwMode="auto">
            <a:xfrm>
              <a:off x="1622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3914" name="Rectangle 71"/>
            <p:cNvSpPr>
              <a:spLocks noChangeArrowheads="1"/>
            </p:cNvSpPr>
            <p:nvPr/>
          </p:nvSpPr>
          <p:spPr bwMode="auto">
            <a:xfrm>
              <a:off x="1046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  <a:endParaRPr lang="es-ES" sz="2400" b="1" dirty="0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  <p:sp>
          <p:nvSpPr>
            <p:cNvPr id="23915" name="Rectangle 72"/>
            <p:cNvSpPr>
              <a:spLocks noChangeArrowheads="1"/>
            </p:cNvSpPr>
            <p:nvPr/>
          </p:nvSpPr>
          <p:spPr bwMode="auto">
            <a:xfrm>
              <a:off x="1334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3916" name="Text Box 73"/>
            <p:cNvSpPr txBox="1">
              <a:spLocks noChangeArrowheads="1"/>
            </p:cNvSpPr>
            <p:nvPr/>
          </p:nvSpPr>
          <p:spPr bwMode="auto">
            <a:xfrm>
              <a:off x="-1248" y="1653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917" name="Text Box 74"/>
            <p:cNvSpPr txBox="1">
              <a:spLocks noChangeArrowheads="1"/>
            </p:cNvSpPr>
            <p:nvPr/>
          </p:nvSpPr>
          <p:spPr bwMode="auto">
            <a:xfrm>
              <a:off x="-996" y="10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3918" name="Line 75"/>
            <p:cNvSpPr>
              <a:spLocks noChangeShapeType="1"/>
            </p:cNvSpPr>
            <p:nvPr/>
          </p:nvSpPr>
          <p:spPr bwMode="auto">
            <a:xfrm>
              <a:off x="-540" y="1308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19" name="Text Box 76"/>
            <p:cNvSpPr txBox="1">
              <a:spLocks noChangeArrowheads="1"/>
            </p:cNvSpPr>
            <p:nvPr/>
          </p:nvSpPr>
          <p:spPr bwMode="auto">
            <a:xfrm>
              <a:off x="-710" y="10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3920" name="Line 77"/>
            <p:cNvSpPr>
              <a:spLocks noChangeShapeType="1"/>
            </p:cNvSpPr>
            <p:nvPr/>
          </p:nvSpPr>
          <p:spPr bwMode="auto">
            <a:xfrm>
              <a:off x="-828" y="130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</p:grpSp>
      <p:grpSp>
        <p:nvGrpSpPr>
          <p:cNvPr id="206926" name="Group 78"/>
          <p:cNvGrpSpPr>
            <a:grpSpLocks/>
          </p:cNvGrpSpPr>
          <p:nvPr/>
        </p:nvGrpSpPr>
        <p:grpSpPr bwMode="auto">
          <a:xfrm>
            <a:off x="3354388" y="4514428"/>
            <a:ext cx="5105400" cy="1847850"/>
            <a:chOff x="-3504" y="2640"/>
            <a:chExt cx="3216" cy="1164"/>
          </a:xfrm>
        </p:grpSpPr>
        <p:sp>
          <p:nvSpPr>
            <p:cNvPr id="23855" name="Rectangle 79"/>
            <p:cNvSpPr>
              <a:spLocks noChangeArrowheads="1"/>
            </p:cNvSpPr>
            <p:nvPr/>
          </p:nvSpPr>
          <p:spPr bwMode="auto">
            <a:xfrm>
              <a:off x="-3226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856" name="Rectangle 80"/>
            <p:cNvSpPr>
              <a:spLocks noChangeArrowheads="1"/>
            </p:cNvSpPr>
            <p:nvPr/>
          </p:nvSpPr>
          <p:spPr bwMode="auto">
            <a:xfrm>
              <a:off x="-2938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857" name="Rectangle 81"/>
            <p:cNvSpPr>
              <a:spLocks noChangeArrowheads="1"/>
            </p:cNvSpPr>
            <p:nvPr/>
          </p:nvSpPr>
          <p:spPr bwMode="auto">
            <a:xfrm>
              <a:off x="-2650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858" name="Rectangle 82"/>
            <p:cNvSpPr>
              <a:spLocks noChangeArrowheads="1"/>
            </p:cNvSpPr>
            <p:nvPr/>
          </p:nvSpPr>
          <p:spPr bwMode="auto">
            <a:xfrm>
              <a:off x="-2362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59" name="Rectangle 83"/>
            <p:cNvSpPr>
              <a:spLocks noChangeArrowheads="1"/>
            </p:cNvSpPr>
            <p:nvPr/>
          </p:nvSpPr>
          <p:spPr bwMode="auto">
            <a:xfrm>
              <a:off x="-2074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60" name="Rectangle 84"/>
            <p:cNvSpPr>
              <a:spLocks noChangeArrowheads="1"/>
            </p:cNvSpPr>
            <p:nvPr/>
          </p:nvSpPr>
          <p:spPr bwMode="auto">
            <a:xfrm>
              <a:off x="-1786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61" name="Rectangle 85"/>
            <p:cNvSpPr>
              <a:spLocks noChangeArrowheads="1"/>
            </p:cNvSpPr>
            <p:nvPr/>
          </p:nvSpPr>
          <p:spPr bwMode="auto">
            <a:xfrm>
              <a:off x="-1498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62" name="Rectangle 86"/>
            <p:cNvSpPr>
              <a:spLocks noChangeArrowheads="1"/>
            </p:cNvSpPr>
            <p:nvPr/>
          </p:nvSpPr>
          <p:spPr bwMode="auto">
            <a:xfrm>
              <a:off x="-634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63" name="Rectangle 87"/>
            <p:cNvSpPr>
              <a:spLocks noChangeArrowheads="1"/>
            </p:cNvSpPr>
            <p:nvPr/>
          </p:nvSpPr>
          <p:spPr bwMode="auto">
            <a:xfrm>
              <a:off x="-1210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64" name="Rectangle 88"/>
            <p:cNvSpPr>
              <a:spLocks noChangeArrowheads="1"/>
            </p:cNvSpPr>
            <p:nvPr/>
          </p:nvSpPr>
          <p:spPr bwMode="auto">
            <a:xfrm>
              <a:off x="-922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65" name="Rectangle 89"/>
            <p:cNvSpPr>
              <a:spLocks noChangeArrowheads="1"/>
            </p:cNvSpPr>
            <p:nvPr/>
          </p:nvSpPr>
          <p:spPr bwMode="auto">
            <a:xfrm>
              <a:off x="-3226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3866" name="Rectangle 90"/>
            <p:cNvSpPr>
              <a:spLocks noChangeArrowheads="1"/>
            </p:cNvSpPr>
            <p:nvPr/>
          </p:nvSpPr>
          <p:spPr bwMode="auto">
            <a:xfrm>
              <a:off x="-2938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3867" name="Rectangle 91"/>
            <p:cNvSpPr>
              <a:spLocks noChangeArrowheads="1"/>
            </p:cNvSpPr>
            <p:nvPr/>
          </p:nvSpPr>
          <p:spPr bwMode="auto">
            <a:xfrm>
              <a:off x="-2650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3868" name="Rectangle 92"/>
            <p:cNvSpPr>
              <a:spLocks noChangeArrowheads="1"/>
            </p:cNvSpPr>
            <p:nvPr/>
          </p:nvSpPr>
          <p:spPr bwMode="auto">
            <a:xfrm>
              <a:off x="-2362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3869" name="Rectangle 93"/>
            <p:cNvSpPr>
              <a:spLocks noChangeArrowheads="1"/>
            </p:cNvSpPr>
            <p:nvPr/>
          </p:nvSpPr>
          <p:spPr bwMode="auto">
            <a:xfrm>
              <a:off x="-2074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3870" name="Rectangle 94"/>
            <p:cNvSpPr>
              <a:spLocks noChangeArrowheads="1"/>
            </p:cNvSpPr>
            <p:nvPr/>
          </p:nvSpPr>
          <p:spPr bwMode="auto">
            <a:xfrm>
              <a:off x="-1786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3871" name="Rectangle 95"/>
            <p:cNvSpPr>
              <a:spLocks noChangeArrowheads="1"/>
            </p:cNvSpPr>
            <p:nvPr/>
          </p:nvSpPr>
          <p:spPr bwMode="auto">
            <a:xfrm>
              <a:off x="-1498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3872" name="Rectangle 96"/>
            <p:cNvSpPr>
              <a:spLocks noChangeArrowheads="1"/>
            </p:cNvSpPr>
            <p:nvPr/>
          </p:nvSpPr>
          <p:spPr bwMode="auto">
            <a:xfrm>
              <a:off x="-634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3873" name="Rectangle 97"/>
            <p:cNvSpPr>
              <a:spLocks noChangeArrowheads="1"/>
            </p:cNvSpPr>
            <p:nvPr/>
          </p:nvSpPr>
          <p:spPr bwMode="auto">
            <a:xfrm>
              <a:off x="-1210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3874" name="Rectangle 98"/>
            <p:cNvSpPr>
              <a:spLocks noChangeArrowheads="1"/>
            </p:cNvSpPr>
            <p:nvPr/>
          </p:nvSpPr>
          <p:spPr bwMode="auto">
            <a:xfrm>
              <a:off x="-922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3875" name="Text Box 99"/>
            <p:cNvSpPr txBox="1">
              <a:spLocks noChangeArrowheads="1"/>
            </p:cNvSpPr>
            <p:nvPr/>
          </p:nvSpPr>
          <p:spPr bwMode="auto">
            <a:xfrm>
              <a:off x="-3504" y="3237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876" name="Text Box 100"/>
            <p:cNvSpPr txBox="1">
              <a:spLocks noChangeArrowheads="1"/>
            </p:cNvSpPr>
            <p:nvPr/>
          </p:nvSpPr>
          <p:spPr bwMode="auto">
            <a:xfrm>
              <a:off x="-3252" y="26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3877" name="Line 101"/>
            <p:cNvSpPr>
              <a:spLocks noChangeShapeType="1"/>
            </p:cNvSpPr>
            <p:nvPr/>
          </p:nvSpPr>
          <p:spPr bwMode="auto">
            <a:xfrm>
              <a:off x="-2796" y="289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78" name="Text Box 102"/>
            <p:cNvSpPr txBox="1">
              <a:spLocks noChangeArrowheads="1"/>
            </p:cNvSpPr>
            <p:nvPr/>
          </p:nvSpPr>
          <p:spPr bwMode="auto">
            <a:xfrm>
              <a:off x="-2966" y="26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3879" name="Line 103"/>
            <p:cNvSpPr>
              <a:spLocks noChangeShapeType="1"/>
            </p:cNvSpPr>
            <p:nvPr/>
          </p:nvSpPr>
          <p:spPr bwMode="auto">
            <a:xfrm>
              <a:off x="-3084" y="289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80" name="Line 104"/>
            <p:cNvSpPr>
              <a:spLocks noChangeShapeType="1"/>
            </p:cNvSpPr>
            <p:nvPr/>
          </p:nvSpPr>
          <p:spPr bwMode="auto">
            <a:xfrm>
              <a:off x="-2508" y="2892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81" name="Text Box 105"/>
            <p:cNvSpPr txBox="1">
              <a:spLocks noChangeArrowheads="1"/>
            </p:cNvSpPr>
            <p:nvPr/>
          </p:nvSpPr>
          <p:spPr bwMode="auto">
            <a:xfrm>
              <a:off x="-2678" y="26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3882" name="Line 106"/>
            <p:cNvSpPr>
              <a:spLocks noChangeShapeType="1"/>
            </p:cNvSpPr>
            <p:nvPr/>
          </p:nvSpPr>
          <p:spPr bwMode="auto">
            <a:xfrm>
              <a:off x="-2220" y="289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83" name="Text Box 107"/>
            <p:cNvSpPr txBox="1">
              <a:spLocks noChangeArrowheads="1"/>
            </p:cNvSpPr>
            <p:nvPr/>
          </p:nvSpPr>
          <p:spPr bwMode="auto">
            <a:xfrm>
              <a:off x="-2390" y="26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3884" name="Line 108"/>
            <p:cNvSpPr>
              <a:spLocks noChangeShapeType="1"/>
            </p:cNvSpPr>
            <p:nvPr/>
          </p:nvSpPr>
          <p:spPr bwMode="auto">
            <a:xfrm>
              <a:off x="-1932" y="289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85" name="Text Box 109"/>
            <p:cNvSpPr txBox="1">
              <a:spLocks noChangeArrowheads="1"/>
            </p:cNvSpPr>
            <p:nvPr/>
          </p:nvSpPr>
          <p:spPr bwMode="auto">
            <a:xfrm>
              <a:off x="-2102" y="2643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3886" name="Line 110"/>
            <p:cNvSpPr>
              <a:spLocks noChangeShapeType="1"/>
            </p:cNvSpPr>
            <p:nvPr/>
          </p:nvSpPr>
          <p:spPr bwMode="auto">
            <a:xfrm>
              <a:off x="-1644" y="289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87" name="Text Box 111"/>
            <p:cNvSpPr txBox="1">
              <a:spLocks noChangeArrowheads="1"/>
            </p:cNvSpPr>
            <p:nvPr/>
          </p:nvSpPr>
          <p:spPr bwMode="auto">
            <a:xfrm>
              <a:off x="-1814" y="2643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3888" name="Line 112"/>
            <p:cNvSpPr>
              <a:spLocks noChangeShapeType="1"/>
            </p:cNvSpPr>
            <p:nvPr/>
          </p:nvSpPr>
          <p:spPr bwMode="auto">
            <a:xfrm>
              <a:off x="-1356" y="289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89" name="Text Box 113"/>
            <p:cNvSpPr txBox="1">
              <a:spLocks noChangeArrowheads="1"/>
            </p:cNvSpPr>
            <p:nvPr/>
          </p:nvSpPr>
          <p:spPr bwMode="auto">
            <a:xfrm>
              <a:off x="-1526" y="2643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3890" name="Line 114"/>
            <p:cNvSpPr>
              <a:spLocks noChangeShapeType="1"/>
            </p:cNvSpPr>
            <p:nvPr/>
          </p:nvSpPr>
          <p:spPr bwMode="auto">
            <a:xfrm>
              <a:off x="-1068" y="29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91" name="Text Box 115"/>
            <p:cNvSpPr txBox="1">
              <a:spLocks noChangeArrowheads="1"/>
            </p:cNvSpPr>
            <p:nvPr/>
          </p:nvSpPr>
          <p:spPr bwMode="auto">
            <a:xfrm>
              <a:off x="-1238" y="26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3892" name="Line 116"/>
            <p:cNvSpPr>
              <a:spLocks noChangeShapeType="1"/>
            </p:cNvSpPr>
            <p:nvPr/>
          </p:nvSpPr>
          <p:spPr bwMode="auto">
            <a:xfrm>
              <a:off x="-780" y="29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93" name="Text Box 117"/>
            <p:cNvSpPr txBox="1">
              <a:spLocks noChangeArrowheads="1"/>
            </p:cNvSpPr>
            <p:nvPr/>
          </p:nvSpPr>
          <p:spPr bwMode="auto">
            <a:xfrm>
              <a:off x="-950" y="26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3894" name="Line 118"/>
            <p:cNvSpPr>
              <a:spLocks noChangeShapeType="1"/>
            </p:cNvSpPr>
            <p:nvPr/>
          </p:nvSpPr>
          <p:spPr bwMode="auto">
            <a:xfrm>
              <a:off x="-492" y="29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95" name="Text Box 119"/>
            <p:cNvSpPr txBox="1">
              <a:spLocks noChangeArrowheads="1"/>
            </p:cNvSpPr>
            <p:nvPr/>
          </p:nvSpPr>
          <p:spPr bwMode="auto">
            <a:xfrm>
              <a:off x="-662" y="26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6968" name="Group 120"/>
          <p:cNvGrpSpPr>
            <a:grpSpLocks/>
          </p:cNvGrpSpPr>
          <p:nvPr/>
        </p:nvGrpSpPr>
        <p:grpSpPr bwMode="auto">
          <a:xfrm>
            <a:off x="3354388" y="4514428"/>
            <a:ext cx="5105400" cy="1847850"/>
            <a:chOff x="-3216" y="2592"/>
            <a:chExt cx="3216" cy="1164"/>
          </a:xfrm>
        </p:grpSpPr>
        <p:sp>
          <p:nvSpPr>
            <p:cNvPr id="23814" name="Rectangle 121"/>
            <p:cNvSpPr>
              <a:spLocks noChangeArrowheads="1"/>
            </p:cNvSpPr>
            <p:nvPr/>
          </p:nvSpPr>
          <p:spPr bwMode="auto">
            <a:xfrm>
              <a:off x="-2938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815" name="Rectangle 122"/>
            <p:cNvSpPr>
              <a:spLocks noChangeArrowheads="1"/>
            </p:cNvSpPr>
            <p:nvPr/>
          </p:nvSpPr>
          <p:spPr bwMode="auto">
            <a:xfrm>
              <a:off x="-2650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816" name="Rectangle 123"/>
            <p:cNvSpPr>
              <a:spLocks noChangeArrowheads="1"/>
            </p:cNvSpPr>
            <p:nvPr/>
          </p:nvSpPr>
          <p:spPr bwMode="auto">
            <a:xfrm>
              <a:off x="-2362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817" name="Rectangle 124"/>
            <p:cNvSpPr>
              <a:spLocks noChangeArrowheads="1"/>
            </p:cNvSpPr>
            <p:nvPr/>
          </p:nvSpPr>
          <p:spPr bwMode="auto">
            <a:xfrm>
              <a:off x="-2074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818" name="Rectangle 125"/>
            <p:cNvSpPr>
              <a:spLocks noChangeArrowheads="1"/>
            </p:cNvSpPr>
            <p:nvPr/>
          </p:nvSpPr>
          <p:spPr bwMode="auto">
            <a:xfrm>
              <a:off x="-1786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19" name="Rectangle 126"/>
            <p:cNvSpPr>
              <a:spLocks noChangeArrowheads="1"/>
            </p:cNvSpPr>
            <p:nvPr/>
          </p:nvSpPr>
          <p:spPr bwMode="auto">
            <a:xfrm>
              <a:off x="-1498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20" name="Rectangle 127"/>
            <p:cNvSpPr>
              <a:spLocks noChangeArrowheads="1"/>
            </p:cNvSpPr>
            <p:nvPr/>
          </p:nvSpPr>
          <p:spPr bwMode="auto">
            <a:xfrm>
              <a:off x="-1210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21" name="Rectangle 128"/>
            <p:cNvSpPr>
              <a:spLocks noChangeArrowheads="1"/>
            </p:cNvSpPr>
            <p:nvPr/>
          </p:nvSpPr>
          <p:spPr bwMode="auto">
            <a:xfrm>
              <a:off x="-346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22" name="Rectangle 129"/>
            <p:cNvSpPr>
              <a:spLocks noChangeArrowheads="1"/>
            </p:cNvSpPr>
            <p:nvPr/>
          </p:nvSpPr>
          <p:spPr bwMode="auto">
            <a:xfrm>
              <a:off x="-922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23" name="Rectangle 130"/>
            <p:cNvSpPr>
              <a:spLocks noChangeArrowheads="1"/>
            </p:cNvSpPr>
            <p:nvPr/>
          </p:nvSpPr>
          <p:spPr bwMode="auto">
            <a:xfrm>
              <a:off x="-634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24" name="Rectangle 131"/>
            <p:cNvSpPr>
              <a:spLocks noChangeArrowheads="1"/>
            </p:cNvSpPr>
            <p:nvPr/>
          </p:nvSpPr>
          <p:spPr bwMode="auto">
            <a:xfrm>
              <a:off x="-2938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3825" name="Rectangle 132"/>
            <p:cNvSpPr>
              <a:spLocks noChangeArrowheads="1"/>
            </p:cNvSpPr>
            <p:nvPr/>
          </p:nvSpPr>
          <p:spPr bwMode="auto">
            <a:xfrm>
              <a:off x="-2650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3826" name="Rectangle 133"/>
            <p:cNvSpPr>
              <a:spLocks noChangeArrowheads="1"/>
            </p:cNvSpPr>
            <p:nvPr/>
          </p:nvSpPr>
          <p:spPr bwMode="auto">
            <a:xfrm>
              <a:off x="-2362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3827" name="Rectangle 134"/>
            <p:cNvSpPr>
              <a:spLocks noChangeArrowheads="1"/>
            </p:cNvSpPr>
            <p:nvPr/>
          </p:nvSpPr>
          <p:spPr bwMode="auto">
            <a:xfrm>
              <a:off x="-2074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3828" name="Rectangle 135"/>
            <p:cNvSpPr>
              <a:spLocks noChangeArrowheads="1"/>
            </p:cNvSpPr>
            <p:nvPr/>
          </p:nvSpPr>
          <p:spPr bwMode="auto">
            <a:xfrm>
              <a:off x="-1786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3829" name="Rectangle 136"/>
            <p:cNvSpPr>
              <a:spLocks noChangeArrowheads="1"/>
            </p:cNvSpPr>
            <p:nvPr/>
          </p:nvSpPr>
          <p:spPr bwMode="auto">
            <a:xfrm>
              <a:off x="-1498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3830" name="Rectangle 137"/>
            <p:cNvSpPr>
              <a:spLocks noChangeArrowheads="1"/>
            </p:cNvSpPr>
            <p:nvPr/>
          </p:nvSpPr>
          <p:spPr bwMode="auto">
            <a:xfrm>
              <a:off x="-1210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3831" name="Rectangle 138"/>
            <p:cNvSpPr>
              <a:spLocks noChangeArrowheads="1"/>
            </p:cNvSpPr>
            <p:nvPr/>
          </p:nvSpPr>
          <p:spPr bwMode="auto">
            <a:xfrm>
              <a:off x="-346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3832" name="Rectangle 139"/>
            <p:cNvSpPr>
              <a:spLocks noChangeArrowheads="1"/>
            </p:cNvSpPr>
            <p:nvPr/>
          </p:nvSpPr>
          <p:spPr bwMode="auto">
            <a:xfrm>
              <a:off x="-922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3833" name="Rectangle 140"/>
            <p:cNvSpPr>
              <a:spLocks noChangeArrowheads="1"/>
            </p:cNvSpPr>
            <p:nvPr/>
          </p:nvSpPr>
          <p:spPr bwMode="auto">
            <a:xfrm>
              <a:off x="-634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3834" name="Text Box 141"/>
            <p:cNvSpPr txBox="1">
              <a:spLocks noChangeArrowheads="1"/>
            </p:cNvSpPr>
            <p:nvPr/>
          </p:nvSpPr>
          <p:spPr bwMode="auto">
            <a:xfrm>
              <a:off x="-3216" y="3189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835" name="Text Box 142"/>
            <p:cNvSpPr txBox="1">
              <a:spLocks noChangeArrowheads="1"/>
            </p:cNvSpPr>
            <p:nvPr/>
          </p:nvSpPr>
          <p:spPr bwMode="auto">
            <a:xfrm>
              <a:off x="-2964" y="259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3836" name="Line 143"/>
            <p:cNvSpPr>
              <a:spLocks noChangeShapeType="1"/>
            </p:cNvSpPr>
            <p:nvPr/>
          </p:nvSpPr>
          <p:spPr bwMode="auto">
            <a:xfrm>
              <a:off x="-2508" y="284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37" name="Text Box 144"/>
            <p:cNvSpPr txBox="1">
              <a:spLocks noChangeArrowheads="1"/>
            </p:cNvSpPr>
            <p:nvPr/>
          </p:nvSpPr>
          <p:spPr bwMode="auto">
            <a:xfrm>
              <a:off x="-2678" y="259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3838" name="Line 145"/>
            <p:cNvSpPr>
              <a:spLocks noChangeShapeType="1"/>
            </p:cNvSpPr>
            <p:nvPr/>
          </p:nvSpPr>
          <p:spPr bwMode="auto">
            <a:xfrm>
              <a:off x="-2796" y="284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39" name="Line 146"/>
            <p:cNvSpPr>
              <a:spLocks noChangeShapeType="1"/>
            </p:cNvSpPr>
            <p:nvPr/>
          </p:nvSpPr>
          <p:spPr bwMode="auto">
            <a:xfrm>
              <a:off x="-2220" y="284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40" name="Text Box 147"/>
            <p:cNvSpPr txBox="1">
              <a:spLocks noChangeArrowheads="1"/>
            </p:cNvSpPr>
            <p:nvPr/>
          </p:nvSpPr>
          <p:spPr bwMode="auto">
            <a:xfrm>
              <a:off x="-2390" y="259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3841" name="Line 148"/>
            <p:cNvSpPr>
              <a:spLocks noChangeShapeType="1"/>
            </p:cNvSpPr>
            <p:nvPr/>
          </p:nvSpPr>
          <p:spPr bwMode="auto">
            <a:xfrm>
              <a:off x="-1932" y="2844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42" name="Text Box 149"/>
            <p:cNvSpPr txBox="1">
              <a:spLocks noChangeArrowheads="1"/>
            </p:cNvSpPr>
            <p:nvPr/>
          </p:nvSpPr>
          <p:spPr bwMode="auto">
            <a:xfrm>
              <a:off x="-2102" y="259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3843" name="Line 150"/>
            <p:cNvSpPr>
              <a:spLocks noChangeShapeType="1"/>
            </p:cNvSpPr>
            <p:nvPr/>
          </p:nvSpPr>
          <p:spPr bwMode="auto">
            <a:xfrm>
              <a:off x="-1644" y="284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44" name="Text Box 151"/>
            <p:cNvSpPr txBox="1">
              <a:spLocks noChangeArrowheads="1"/>
            </p:cNvSpPr>
            <p:nvPr/>
          </p:nvSpPr>
          <p:spPr bwMode="auto">
            <a:xfrm>
              <a:off x="-1814" y="259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3845" name="Line 152"/>
            <p:cNvSpPr>
              <a:spLocks noChangeShapeType="1"/>
            </p:cNvSpPr>
            <p:nvPr/>
          </p:nvSpPr>
          <p:spPr bwMode="auto">
            <a:xfrm>
              <a:off x="-1356" y="284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46" name="Text Box 153"/>
            <p:cNvSpPr txBox="1">
              <a:spLocks noChangeArrowheads="1"/>
            </p:cNvSpPr>
            <p:nvPr/>
          </p:nvSpPr>
          <p:spPr bwMode="auto">
            <a:xfrm>
              <a:off x="-1526" y="259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3847" name="Line 154"/>
            <p:cNvSpPr>
              <a:spLocks noChangeShapeType="1"/>
            </p:cNvSpPr>
            <p:nvPr/>
          </p:nvSpPr>
          <p:spPr bwMode="auto">
            <a:xfrm>
              <a:off x="-1068" y="284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48" name="Text Box 155"/>
            <p:cNvSpPr txBox="1">
              <a:spLocks noChangeArrowheads="1"/>
            </p:cNvSpPr>
            <p:nvPr/>
          </p:nvSpPr>
          <p:spPr bwMode="auto">
            <a:xfrm>
              <a:off x="-1238" y="259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3849" name="Line 156"/>
            <p:cNvSpPr>
              <a:spLocks noChangeShapeType="1"/>
            </p:cNvSpPr>
            <p:nvPr/>
          </p:nvSpPr>
          <p:spPr bwMode="auto">
            <a:xfrm>
              <a:off x="-780" y="285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50" name="Text Box 157"/>
            <p:cNvSpPr txBox="1">
              <a:spLocks noChangeArrowheads="1"/>
            </p:cNvSpPr>
            <p:nvPr/>
          </p:nvSpPr>
          <p:spPr bwMode="auto">
            <a:xfrm>
              <a:off x="-950" y="260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3851" name="Line 158"/>
            <p:cNvSpPr>
              <a:spLocks noChangeShapeType="1"/>
            </p:cNvSpPr>
            <p:nvPr/>
          </p:nvSpPr>
          <p:spPr bwMode="auto">
            <a:xfrm>
              <a:off x="-492" y="285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52" name="Text Box 159"/>
            <p:cNvSpPr txBox="1">
              <a:spLocks noChangeArrowheads="1"/>
            </p:cNvSpPr>
            <p:nvPr/>
          </p:nvSpPr>
          <p:spPr bwMode="auto">
            <a:xfrm>
              <a:off x="-662" y="260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3853" name="Line 160"/>
            <p:cNvSpPr>
              <a:spLocks noChangeShapeType="1"/>
            </p:cNvSpPr>
            <p:nvPr/>
          </p:nvSpPr>
          <p:spPr bwMode="auto">
            <a:xfrm>
              <a:off x="-204" y="285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54" name="Text Box 161"/>
            <p:cNvSpPr txBox="1">
              <a:spLocks noChangeArrowheads="1"/>
            </p:cNvSpPr>
            <p:nvPr/>
          </p:nvSpPr>
          <p:spPr bwMode="auto">
            <a:xfrm>
              <a:off x="-374" y="260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7010" name="Group 162"/>
          <p:cNvGrpSpPr>
            <a:grpSpLocks/>
          </p:cNvGrpSpPr>
          <p:nvPr/>
        </p:nvGrpSpPr>
        <p:grpSpPr bwMode="auto">
          <a:xfrm>
            <a:off x="3354388" y="4514428"/>
            <a:ext cx="5105400" cy="1847850"/>
            <a:chOff x="-3408" y="1152"/>
            <a:chExt cx="3216" cy="1164"/>
          </a:xfrm>
        </p:grpSpPr>
        <p:sp>
          <p:nvSpPr>
            <p:cNvPr id="23773" name="Rectangle 163"/>
            <p:cNvSpPr>
              <a:spLocks noChangeArrowheads="1"/>
            </p:cNvSpPr>
            <p:nvPr/>
          </p:nvSpPr>
          <p:spPr bwMode="auto">
            <a:xfrm>
              <a:off x="-3130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74" name="Rectangle 164"/>
            <p:cNvSpPr>
              <a:spLocks noChangeArrowheads="1"/>
            </p:cNvSpPr>
            <p:nvPr/>
          </p:nvSpPr>
          <p:spPr bwMode="auto">
            <a:xfrm>
              <a:off x="-2842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75" name="Rectangle 165"/>
            <p:cNvSpPr>
              <a:spLocks noChangeArrowheads="1"/>
            </p:cNvSpPr>
            <p:nvPr/>
          </p:nvSpPr>
          <p:spPr bwMode="auto">
            <a:xfrm>
              <a:off x="-2554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76" name="Rectangle 166"/>
            <p:cNvSpPr>
              <a:spLocks noChangeArrowheads="1"/>
            </p:cNvSpPr>
            <p:nvPr/>
          </p:nvSpPr>
          <p:spPr bwMode="auto">
            <a:xfrm>
              <a:off x="-2266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77" name="Rectangle 167"/>
            <p:cNvSpPr>
              <a:spLocks noChangeArrowheads="1"/>
            </p:cNvSpPr>
            <p:nvPr/>
          </p:nvSpPr>
          <p:spPr bwMode="auto">
            <a:xfrm>
              <a:off x="-1978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78" name="Rectangle 168"/>
            <p:cNvSpPr>
              <a:spLocks noChangeArrowheads="1"/>
            </p:cNvSpPr>
            <p:nvPr/>
          </p:nvSpPr>
          <p:spPr bwMode="auto">
            <a:xfrm>
              <a:off x="-1690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79" name="Rectangle 169"/>
            <p:cNvSpPr>
              <a:spLocks noChangeArrowheads="1"/>
            </p:cNvSpPr>
            <p:nvPr/>
          </p:nvSpPr>
          <p:spPr bwMode="auto">
            <a:xfrm>
              <a:off x="-1402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80" name="Rectangle 170"/>
            <p:cNvSpPr>
              <a:spLocks noChangeArrowheads="1"/>
            </p:cNvSpPr>
            <p:nvPr/>
          </p:nvSpPr>
          <p:spPr bwMode="auto">
            <a:xfrm>
              <a:off x="-538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81" name="Rectangle 171"/>
            <p:cNvSpPr>
              <a:spLocks noChangeArrowheads="1"/>
            </p:cNvSpPr>
            <p:nvPr/>
          </p:nvSpPr>
          <p:spPr bwMode="auto">
            <a:xfrm>
              <a:off x="-1114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82" name="Rectangle 172"/>
            <p:cNvSpPr>
              <a:spLocks noChangeArrowheads="1"/>
            </p:cNvSpPr>
            <p:nvPr/>
          </p:nvSpPr>
          <p:spPr bwMode="auto">
            <a:xfrm>
              <a:off x="-826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83" name="Rectangle 173"/>
            <p:cNvSpPr>
              <a:spLocks noChangeArrowheads="1"/>
            </p:cNvSpPr>
            <p:nvPr/>
          </p:nvSpPr>
          <p:spPr bwMode="auto">
            <a:xfrm>
              <a:off x="-3130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3784" name="Rectangle 174"/>
            <p:cNvSpPr>
              <a:spLocks noChangeArrowheads="1"/>
            </p:cNvSpPr>
            <p:nvPr/>
          </p:nvSpPr>
          <p:spPr bwMode="auto">
            <a:xfrm>
              <a:off x="-2842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3785" name="Rectangle 175"/>
            <p:cNvSpPr>
              <a:spLocks noChangeArrowheads="1"/>
            </p:cNvSpPr>
            <p:nvPr/>
          </p:nvSpPr>
          <p:spPr bwMode="auto">
            <a:xfrm>
              <a:off x="-2554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3786" name="Rectangle 176"/>
            <p:cNvSpPr>
              <a:spLocks noChangeArrowheads="1"/>
            </p:cNvSpPr>
            <p:nvPr/>
          </p:nvSpPr>
          <p:spPr bwMode="auto">
            <a:xfrm>
              <a:off x="-2266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3787" name="Rectangle 177"/>
            <p:cNvSpPr>
              <a:spLocks noChangeArrowheads="1"/>
            </p:cNvSpPr>
            <p:nvPr/>
          </p:nvSpPr>
          <p:spPr bwMode="auto">
            <a:xfrm>
              <a:off x="-1978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3788" name="Rectangle 178"/>
            <p:cNvSpPr>
              <a:spLocks noChangeArrowheads="1"/>
            </p:cNvSpPr>
            <p:nvPr/>
          </p:nvSpPr>
          <p:spPr bwMode="auto">
            <a:xfrm>
              <a:off x="-1690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3789" name="Rectangle 179"/>
            <p:cNvSpPr>
              <a:spLocks noChangeArrowheads="1"/>
            </p:cNvSpPr>
            <p:nvPr/>
          </p:nvSpPr>
          <p:spPr bwMode="auto">
            <a:xfrm>
              <a:off x="-1402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3790" name="Rectangle 180"/>
            <p:cNvSpPr>
              <a:spLocks noChangeArrowheads="1"/>
            </p:cNvSpPr>
            <p:nvPr/>
          </p:nvSpPr>
          <p:spPr bwMode="auto">
            <a:xfrm>
              <a:off x="-538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3791" name="Rectangle 181"/>
            <p:cNvSpPr>
              <a:spLocks noChangeArrowheads="1"/>
            </p:cNvSpPr>
            <p:nvPr/>
          </p:nvSpPr>
          <p:spPr bwMode="auto">
            <a:xfrm>
              <a:off x="-1114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3792" name="Rectangle 182"/>
            <p:cNvSpPr>
              <a:spLocks noChangeArrowheads="1"/>
            </p:cNvSpPr>
            <p:nvPr/>
          </p:nvSpPr>
          <p:spPr bwMode="auto">
            <a:xfrm>
              <a:off x="-826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3793" name="Text Box 183"/>
            <p:cNvSpPr txBox="1">
              <a:spLocks noChangeArrowheads="1"/>
            </p:cNvSpPr>
            <p:nvPr/>
          </p:nvSpPr>
          <p:spPr bwMode="auto">
            <a:xfrm>
              <a:off x="-3408" y="1749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94" name="Text Box 184"/>
            <p:cNvSpPr txBox="1">
              <a:spLocks noChangeArrowheads="1"/>
            </p:cNvSpPr>
            <p:nvPr/>
          </p:nvSpPr>
          <p:spPr bwMode="auto">
            <a:xfrm>
              <a:off x="-3156" y="11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3795" name="Line 185"/>
            <p:cNvSpPr>
              <a:spLocks noChangeShapeType="1"/>
            </p:cNvSpPr>
            <p:nvPr/>
          </p:nvSpPr>
          <p:spPr bwMode="auto">
            <a:xfrm>
              <a:off x="-2700" y="14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96" name="Text Box 186"/>
            <p:cNvSpPr txBox="1">
              <a:spLocks noChangeArrowheads="1"/>
            </p:cNvSpPr>
            <p:nvPr/>
          </p:nvSpPr>
          <p:spPr bwMode="auto">
            <a:xfrm>
              <a:off x="-2870" y="11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3797" name="Line 187"/>
            <p:cNvSpPr>
              <a:spLocks noChangeShapeType="1"/>
            </p:cNvSpPr>
            <p:nvPr/>
          </p:nvSpPr>
          <p:spPr bwMode="auto">
            <a:xfrm>
              <a:off x="-2988" y="14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98" name="Line 188"/>
            <p:cNvSpPr>
              <a:spLocks noChangeShapeType="1"/>
            </p:cNvSpPr>
            <p:nvPr/>
          </p:nvSpPr>
          <p:spPr bwMode="auto">
            <a:xfrm>
              <a:off x="-2412" y="14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99" name="Text Box 189"/>
            <p:cNvSpPr txBox="1">
              <a:spLocks noChangeArrowheads="1"/>
            </p:cNvSpPr>
            <p:nvPr/>
          </p:nvSpPr>
          <p:spPr bwMode="auto">
            <a:xfrm>
              <a:off x="-2582" y="11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3800" name="Line 190"/>
            <p:cNvSpPr>
              <a:spLocks noChangeShapeType="1"/>
            </p:cNvSpPr>
            <p:nvPr/>
          </p:nvSpPr>
          <p:spPr bwMode="auto">
            <a:xfrm>
              <a:off x="-2124" y="14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01" name="Text Box 191"/>
            <p:cNvSpPr txBox="1">
              <a:spLocks noChangeArrowheads="1"/>
            </p:cNvSpPr>
            <p:nvPr/>
          </p:nvSpPr>
          <p:spPr bwMode="auto">
            <a:xfrm>
              <a:off x="-2294" y="11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3802" name="Line 192"/>
            <p:cNvSpPr>
              <a:spLocks noChangeShapeType="1"/>
            </p:cNvSpPr>
            <p:nvPr/>
          </p:nvSpPr>
          <p:spPr bwMode="auto">
            <a:xfrm>
              <a:off x="-1836" y="1407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03" name="Text Box 193"/>
            <p:cNvSpPr txBox="1">
              <a:spLocks noChangeArrowheads="1"/>
            </p:cNvSpPr>
            <p:nvPr/>
          </p:nvSpPr>
          <p:spPr bwMode="auto">
            <a:xfrm>
              <a:off x="-2006" y="115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3804" name="Line 194"/>
            <p:cNvSpPr>
              <a:spLocks noChangeShapeType="1"/>
            </p:cNvSpPr>
            <p:nvPr/>
          </p:nvSpPr>
          <p:spPr bwMode="auto">
            <a:xfrm>
              <a:off x="-1548" y="140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05" name="Text Box 195"/>
            <p:cNvSpPr txBox="1">
              <a:spLocks noChangeArrowheads="1"/>
            </p:cNvSpPr>
            <p:nvPr/>
          </p:nvSpPr>
          <p:spPr bwMode="auto">
            <a:xfrm>
              <a:off x="-1718" y="115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3806" name="Line 196"/>
            <p:cNvSpPr>
              <a:spLocks noChangeShapeType="1"/>
            </p:cNvSpPr>
            <p:nvPr/>
          </p:nvSpPr>
          <p:spPr bwMode="auto">
            <a:xfrm>
              <a:off x="-1260" y="140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07" name="Text Box 197"/>
            <p:cNvSpPr txBox="1">
              <a:spLocks noChangeArrowheads="1"/>
            </p:cNvSpPr>
            <p:nvPr/>
          </p:nvSpPr>
          <p:spPr bwMode="auto">
            <a:xfrm>
              <a:off x="-1430" y="115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3808" name="Line 198"/>
            <p:cNvSpPr>
              <a:spLocks noChangeShapeType="1"/>
            </p:cNvSpPr>
            <p:nvPr/>
          </p:nvSpPr>
          <p:spPr bwMode="auto">
            <a:xfrm>
              <a:off x="-972" y="141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09" name="Text Box 199"/>
            <p:cNvSpPr txBox="1">
              <a:spLocks noChangeArrowheads="1"/>
            </p:cNvSpPr>
            <p:nvPr/>
          </p:nvSpPr>
          <p:spPr bwMode="auto">
            <a:xfrm>
              <a:off x="-1142" y="116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3810" name="Line 200"/>
            <p:cNvSpPr>
              <a:spLocks noChangeShapeType="1"/>
            </p:cNvSpPr>
            <p:nvPr/>
          </p:nvSpPr>
          <p:spPr bwMode="auto">
            <a:xfrm>
              <a:off x="-684" y="141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11" name="Text Box 201"/>
            <p:cNvSpPr txBox="1">
              <a:spLocks noChangeArrowheads="1"/>
            </p:cNvSpPr>
            <p:nvPr/>
          </p:nvSpPr>
          <p:spPr bwMode="auto">
            <a:xfrm>
              <a:off x="-854" y="116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3812" name="Line 202"/>
            <p:cNvSpPr>
              <a:spLocks noChangeShapeType="1"/>
            </p:cNvSpPr>
            <p:nvPr/>
          </p:nvSpPr>
          <p:spPr bwMode="auto">
            <a:xfrm>
              <a:off x="-396" y="141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13" name="Text Box 203"/>
            <p:cNvSpPr txBox="1">
              <a:spLocks noChangeArrowheads="1"/>
            </p:cNvSpPr>
            <p:nvPr/>
          </p:nvSpPr>
          <p:spPr bwMode="auto">
            <a:xfrm>
              <a:off x="-566" y="116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7052" name="Group 204"/>
          <p:cNvGrpSpPr>
            <a:grpSpLocks/>
          </p:cNvGrpSpPr>
          <p:nvPr/>
        </p:nvGrpSpPr>
        <p:grpSpPr bwMode="auto">
          <a:xfrm>
            <a:off x="3354388" y="4514428"/>
            <a:ext cx="5105400" cy="1847850"/>
            <a:chOff x="-3216" y="-240"/>
            <a:chExt cx="3216" cy="1164"/>
          </a:xfrm>
        </p:grpSpPr>
        <p:sp>
          <p:nvSpPr>
            <p:cNvPr id="23732" name="Rectangle 205"/>
            <p:cNvSpPr>
              <a:spLocks noChangeArrowheads="1"/>
            </p:cNvSpPr>
            <p:nvPr/>
          </p:nvSpPr>
          <p:spPr bwMode="auto">
            <a:xfrm>
              <a:off x="-2938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33" name="Rectangle 206"/>
            <p:cNvSpPr>
              <a:spLocks noChangeArrowheads="1"/>
            </p:cNvSpPr>
            <p:nvPr/>
          </p:nvSpPr>
          <p:spPr bwMode="auto">
            <a:xfrm>
              <a:off x="-2650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34" name="Rectangle 207"/>
            <p:cNvSpPr>
              <a:spLocks noChangeArrowheads="1"/>
            </p:cNvSpPr>
            <p:nvPr/>
          </p:nvSpPr>
          <p:spPr bwMode="auto">
            <a:xfrm>
              <a:off x="-2362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35" name="Rectangle 208"/>
            <p:cNvSpPr>
              <a:spLocks noChangeArrowheads="1"/>
            </p:cNvSpPr>
            <p:nvPr/>
          </p:nvSpPr>
          <p:spPr bwMode="auto">
            <a:xfrm>
              <a:off x="-2074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36" name="Rectangle 209"/>
            <p:cNvSpPr>
              <a:spLocks noChangeArrowheads="1"/>
            </p:cNvSpPr>
            <p:nvPr/>
          </p:nvSpPr>
          <p:spPr bwMode="auto">
            <a:xfrm>
              <a:off x="-1786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37" name="Rectangle 210"/>
            <p:cNvSpPr>
              <a:spLocks noChangeArrowheads="1"/>
            </p:cNvSpPr>
            <p:nvPr/>
          </p:nvSpPr>
          <p:spPr bwMode="auto">
            <a:xfrm>
              <a:off x="-1498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7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38" name="Rectangle 211"/>
            <p:cNvSpPr>
              <a:spLocks noChangeArrowheads="1"/>
            </p:cNvSpPr>
            <p:nvPr/>
          </p:nvSpPr>
          <p:spPr bwMode="auto">
            <a:xfrm>
              <a:off x="-1210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39" name="Rectangle 212"/>
            <p:cNvSpPr>
              <a:spLocks noChangeArrowheads="1"/>
            </p:cNvSpPr>
            <p:nvPr/>
          </p:nvSpPr>
          <p:spPr bwMode="auto">
            <a:xfrm>
              <a:off x="-346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40" name="Rectangle 213"/>
            <p:cNvSpPr>
              <a:spLocks noChangeArrowheads="1"/>
            </p:cNvSpPr>
            <p:nvPr/>
          </p:nvSpPr>
          <p:spPr bwMode="auto">
            <a:xfrm>
              <a:off x="-922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41" name="Rectangle 214"/>
            <p:cNvSpPr>
              <a:spLocks noChangeArrowheads="1"/>
            </p:cNvSpPr>
            <p:nvPr/>
          </p:nvSpPr>
          <p:spPr bwMode="auto">
            <a:xfrm>
              <a:off x="-634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42" name="Rectangle 215"/>
            <p:cNvSpPr>
              <a:spLocks noChangeArrowheads="1"/>
            </p:cNvSpPr>
            <p:nvPr/>
          </p:nvSpPr>
          <p:spPr bwMode="auto">
            <a:xfrm>
              <a:off x="-2938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3743" name="Rectangle 216"/>
            <p:cNvSpPr>
              <a:spLocks noChangeArrowheads="1"/>
            </p:cNvSpPr>
            <p:nvPr/>
          </p:nvSpPr>
          <p:spPr bwMode="auto">
            <a:xfrm>
              <a:off x="-2650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3744" name="Rectangle 217"/>
            <p:cNvSpPr>
              <a:spLocks noChangeArrowheads="1"/>
            </p:cNvSpPr>
            <p:nvPr/>
          </p:nvSpPr>
          <p:spPr bwMode="auto">
            <a:xfrm>
              <a:off x="-2362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3745" name="Rectangle 218"/>
            <p:cNvSpPr>
              <a:spLocks noChangeArrowheads="1"/>
            </p:cNvSpPr>
            <p:nvPr/>
          </p:nvSpPr>
          <p:spPr bwMode="auto">
            <a:xfrm>
              <a:off x="-2074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3746" name="Rectangle 219"/>
            <p:cNvSpPr>
              <a:spLocks noChangeArrowheads="1"/>
            </p:cNvSpPr>
            <p:nvPr/>
          </p:nvSpPr>
          <p:spPr bwMode="auto">
            <a:xfrm>
              <a:off x="-1786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3747" name="Rectangle 220"/>
            <p:cNvSpPr>
              <a:spLocks noChangeArrowheads="1"/>
            </p:cNvSpPr>
            <p:nvPr/>
          </p:nvSpPr>
          <p:spPr bwMode="auto">
            <a:xfrm>
              <a:off x="-1498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3748" name="Rectangle 221"/>
            <p:cNvSpPr>
              <a:spLocks noChangeArrowheads="1"/>
            </p:cNvSpPr>
            <p:nvPr/>
          </p:nvSpPr>
          <p:spPr bwMode="auto">
            <a:xfrm>
              <a:off x="-1210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3749" name="Rectangle 222"/>
            <p:cNvSpPr>
              <a:spLocks noChangeArrowheads="1"/>
            </p:cNvSpPr>
            <p:nvPr/>
          </p:nvSpPr>
          <p:spPr bwMode="auto">
            <a:xfrm>
              <a:off x="-346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3750" name="Rectangle 223"/>
            <p:cNvSpPr>
              <a:spLocks noChangeArrowheads="1"/>
            </p:cNvSpPr>
            <p:nvPr/>
          </p:nvSpPr>
          <p:spPr bwMode="auto">
            <a:xfrm>
              <a:off x="-922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3751" name="Rectangle 224"/>
            <p:cNvSpPr>
              <a:spLocks noChangeArrowheads="1"/>
            </p:cNvSpPr>
            <p:nvPr/>
          </p:nvSpPr>
          <p:spPr bwMode="auto">
            <a:xfrm>
              <a:off x="-634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3752" name="Text Box 225"/>
            <p:cNvSpPr txBox="1">
              <a:spLocks noChangeArrowheads="1"/>
            </p:cNvSpPr>
            <p:nvPr/>
          </p:nvSpPr>
          <p:spPr bwMode="auto">
            <a:xfrm>
              <a:off x="-3216" y="357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53" name="Text Box 226"/>
            <p:cNvSpPr txBox="1">
              <a:spLocks noChangeArrowheads="1"/>
            </p:cNvSpPr>
            <p:nvPr/>
          </p:nvSpPr>
          <p:spPr bwMode="auto">
            <a:xfrm>
              <a:off x="-2964" y="-2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3754" name="Line 227"/>
            <p:cNvSpPr>
              <a:spLocks noChangeShapeType="1"/>
            </p:cNvSpPr>
            <p:nvPr/>
          </p:nvSpPr>
          <p:spPr bwMode="auto">
            <a:xfrm>
              <a:off x="-2508" y="1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55" name="Text Box 228"/>
            <p:cNvSpPr txBox="1">
              <a:spLocks noChangeArrowheads="1"/>
            </p:cNvSpPr>
            <p:nvPr/>
          </p:nvSpPr>
          <p:spPr bwMode="auto">
            <a:xfrm>
              <a:off x="-2678" y="-2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3756" name="Line 229"/>
            <p:cNvSpPr>
              <a:spLocks noChangeShapeType="1"/>
            </p:cNvSpPr>
            <p:nvPr/>
          </p:nvSpPr>
          <p:spPr bwMode="auto">
            <a:xfrm>
              <a:off x="-2796" y="1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57" name="Line 230"/>
            <p:cNvSpPr>
              <a:spLocks noChangeShapeType="1"/>
            </p:cNvSpPr>
            <p:nvPr/>
          </p:nvSpPr>
          <p:spPr bwMode="auto">
            <a:xfrm>
              <a:off x="-2220" y="1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58" name="Text Box 231"/>
            <p:cNvSpPr txBox="1">
              <a:spLocks noChangeArrowheads="1"/>
            </p:cNvSpPr>
            <p:nvPr/>
          </p:nvSpPr>
          <p:spPr bwMode="auto">
            <a:xfrm>
              <a:off x="-2390" y="-2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3759" name="Line 232"/>
            <p:cNvSpPr>
              <a:spLocks noChangeShapeType="1"/>
            </p:cNvSpPr>
            <p:nvPr/>
          </p:nvSpPr>
          <p:spPr bwMode="auto">
            <a:xfrm>
              <a:off x="-1932" y="1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60" name="Text Box 233"/>
            <p:cNvSpPr txBox="1">
              <a:spLocks noChangeArrowheads="1"/>
            </p:cNvSpPr>
            <p:nvPr/>
          </p:nvSpPr>
          <p:spPr bwMode="auto">
            <a:xfrm>
              <a:off x="-2102" y="-2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3761" name="Line 234"/>
            <p:cNvSpPr>
              <a:spLocks noChangeShapeType="1"/>
            </p:cNvSpPr>
            <p:nvPr/>
          </p:nvSpPr>
          <p:spPr bwMode="auto">
            <a:xfrm>
              <a:off x="-1644" y="1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62" name="Text Box 235"/>
            <p:cNvSpPr txBox="1">
              <a:spLocks noChangeArrowheads="1"/>
            </p:cNvSpPr>
            <p:nvPr/>
          </p:nvSpPr>
          <p:spPr bwMode="auto">
            <a:xfrm>
              <a:off x="-1814" y="-23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3763" name="Line 236"/>
            <p:cNvSpPr>
              <a:spLocks noChangeShapeType="1"/>
            </p:cNvSpPr>
            <p:nvPr/>
          </p:nvSpPr>
          <p:spPr bwMode="auto">
            <a:xfrm>
              <a:off x="-1356" y="15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64" name="Text Box 237"/>
            <p:cNvSpPr txBox="1">
              <a:spLocks noChangeArrowheads="1"/>
            </p:cNvSpPr>
            <p:nvPr/>
          </p:nvSpPr>
          <p:spPr bwMode="auto">
            <a:xfrm>
              <a:off x="-1526" y="-23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3765" name="Line 238"/>
            <p:cNvSpPr>
              <a:spLocks noChangeShapeType="1"/>
            </p:cNvSpPr>
            <p:nvPr/>
          </p:nvSpPr>
          <p:spPr bwMode="auto">
            <a:xfrm>
              <a:off x="-1068" y="1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66" name="Text Box 239"/>
            <p:cNvSpPr txBox="1">
              <a:spLocks noChangeArrowheads="1"/>
            </p:cNvSpPr>
            <p:nvPr/>
          </p:nvSpPr>
          <p:spPr bwMode="auto">
            <a:xfrm>
              <a:off x="-1238" y="-23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3767" name="Line 240"/>
            <p:cNvSpPr>
              <a:spLocks noChangeShapeType="1"/>
            </p:cNvSpPr>
            <p:nvPr/>
          </p:nvSpPr>
          <p:spPr bwMode="auto">
            <a:xfrm>
              <a:off x="-780" y="2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68" name="Text Box 241"/>
            <p:cNvSpPr txBox="1">
              <a:spLocks noChangeArrowheads="1"/>
            </p:cNvSpPr>
            <p:nvPr/>
          </p:nvSpPr>
          <p:spPr bwMode="auto">
            <a:xfrm>
              <a:off x="-950" y="-2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3769" name="Line 242"/>
            <p:cNvSpPr>
              <a:spLocks noChangeShapeType="1"/>
            </p:cNvSpPr>
            <p:nvPr/>
          </p:nvSpPr>
          <p:spPr bwMode="auto">
            <a:xfrm>
              <a:off x="-492" y="2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70" name="Text Box 243"/>
            <p:cNvSpPr txBox="1">
              <a:spLocks noChangeArrowheads="1"/>
            </p:cNvSpPr>
            <p:nvPr/>
          </p:nvSpPr>
          <p:spPr bwMode="auto">
            <a:xfrm>
              <a:off x="-662" y="-2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3771" name="Line 244"/>
            <p:cNvSpPr>
              <a:spLocks noChangeShapeType="1"/>
            </p:cNvSpPr>
            <p:nvPr/>
          </p:nvSpPr>
          <p:spPr bwMode="auto">
            <a:xfrm>
              <a:off x="-204" y="2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72" name="Text Box 245"/>
            <p:cNvSpPr txBox="1">
              <a:spLocks noChangeArrowheads="1"/>
            </p:cNvSpPr>
            <p:nvPr/>
          </p:nvSpPr>
          <p:spPr bwMode="auto">
            <a:xfrm>
              <a:off x="-374" y="-2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7094" name="Group 246"/>
          <p:cNvGrpSpPr>
            <a:grpSpLocks/>
          </p:cNvGrpSpPr>
          <p:nvPr/>
        </p:nvGrpSpPr>
        <p:grpSpPr bwMode="auto">
          <a:xfrm>
            <a:off x="3354388" y="4514428"/>
            <a:ext cx="5105400" cy="1847850"/>
            <a:chOff x="-3360" y="2016"/>
            <a:chExt cx="3216" cy="1164"/>
          </a:xfrm>
        </p:grpSpPr>
        <p:sp>
          <p:nvSpPr>
            <p:cNvPr id="23691" name="Rectangle 247"/>
            <p:cNvSpPr>
              <a:spLocks noChangeArrowheads="1"/>
            </p:cNvSpPr>
            <p:nvPr/>
          </p:nvSpPr>
          <p:spPr bwMode="auto">
            <a:xfrm>
              <a:off x="-3082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92" name="Rectangle 248"/>
            <p:cNvSpPr>
              <a:spLocks noChangeArrowheads="1"/>
            </p:cNvSpPr>
            <p:nvPr/>
          </p:nvSpPr>
          <p:spPr bwMode="auto">
            <a:xfrm>
              <a:off x="-2794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93" name="Rectangle 249"/>
            <p:cNvSpPr>
              <a:spLocks noChangeArrowheads="1"/>
            </p:cNvSpPr>
            <p:nvPr/>
          </p:nvSpPr>
          <p:spPr bwMode="auto">
            <a:xfrm>
              <a:off x="-2506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94" name="Rectangle 250"/>
            <p:cNvSpPr>
              <a:spLocks noChangeArrowheads="1"/>
            </p:cNvSpPr>
            <p:nvPr/>
          </p:nvSpPr>
          <p:spPr bwMode="auto">
            <a:xfrm>
              <a:off x="-2218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95" name="Rectangle 251"/>
            <p:cNvSpPr>
              <a:spLocks noChangeArrowheads="1"/>
            </p:cNvSpPr>
            <p:nvPr/>
          </p:nvSpPr>
          <p:spPr bwMode="auto">
            <a:xfrm>
              <a:off x="-1930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96" name="Rectangle 252"/>
            <p:cNvSpPr>
              <a:spLocks noChangeArrowheads="1"/>
            </p:cNvSpPr>
            <p:nvPr/>
          </p:nvSpPr>
          <p:spPr bwMode="auto">
            <a:xfrm>
              <a:off x="-1642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7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97" name="Rectangle 253"/>
            <p:cNvSpPr>
              <a:spLocks noChangeArrowheads="1"/>
            </p:cNvSpPr>
            <p:nvPr/>
          </p:nvSpPr>
          <p:spPr bwMode="auto">
            <a:xfrm>
              <a:off x="-1354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8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98" name="Rectangle 254"/>
            <p:cNvSpPr>
              <a:spLocks noChangeArrowheads="1"/>
            </p:cNvSpPr>
            <p:nvPr/>
          </p:nvSpPr>
          <p:spPr bwMode="auto">
            <a:xfrm>
              <a:off x="-490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99" name="Rectangle 255"/>
            <p:cNvSpPr>
              <a:spLocks noChangeArrowheads="1"/>
            </p:cNvSpPr>
            <p:nvPr/>
          </p:nvSpPr>
          <p:spPr bwMode="auto">
            <a:xfrm>
              <a:off x="-1066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00" name="Rectangle 256"/>
            <p:cNvSpPr>
              <a:spLocks noChangeArrowheads="1"/>
            </p:cNvSpPr>
            <p:nvPr/>
          </p:nvSpPr>
          <p:spPr bwMode="auto">
            <a:xfrm>
              <a:off x="-778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01" name="Rectangle 257"/>
            <p:cNvSpPr>
              <a:spLocks noChangeArrowheads="1"/>
            </p:cNvSpPr>
            <p:nvPr/>
          </p:nvSpPr>
          <p:spPr bwMode="auto">
            <a:xfrm>
              <a:off x="-3082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3702" name="Rectangle 258"/>
            <p:cNvSpPr>
              <a:spLocks noChangeArrowheads="1"/>
            </p:cNvSpPr>
            <p:nvPr/>
          </p:nvSpPr>
          <p:spPr bwMode="auto">
            <a:xfrm>
              <a:off x="-2794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3703" name="Rectangle 259"/>
            <p:cNvSpPr>
              <a:spLocks noChangeArrowheads="1"/>
            </p:cNvSpPr>
            <p:nvPr/>
          </p:nvSpPr>
          <p:spPr bwMode="auto">
            <a:xfrm>
              <a:off x="-2506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3704" name="Rectangle 260"/>
            <p:cNvSpPr>
              <a:spLocks noChangeArrowheads="1"/>
            </p:cNvSpPr>
            <p:nvPr/>
          </p:nvSpPr>
          <p:spPr bwMode="auto">
            <a:xfrm>
              <a:off x="-2218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3705" name="Rectangle 261"/>
            <p:cNvSpPr>
              <a:spLocks noChangeArrowheads="1"/>
            </p:cNvSpPr>
            <p:nvPr/>
          </p:nvSpPr>
          <p:spPr bwMode="auto">
            <a:xfrm>
              <a:off x="-1930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3706" name="Rectangle 262"/>
            <p:cNvSpPr>
              <a:spLocks noChangeArrowheads="1"/>
            </p:cNvSpPr>
            <p:nvPr/>
          </p:nvSpPr>
          <p:spPr bwMode="auto">
            <a:xfrm>
              <a:off x="-1642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3707" name="Rectangle 263"/>
            <p:cNvSpPr>
              <a:spLocks noChangeArrowheads="1"/>
            </p:cNvSpPr>
            <p:nvPr/>
          </p:nvSpPr>
          <p:spPr bwMode="auto">
            <a:xfrm>
              <a:off x="-1354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3708" name="Rectangle 264"/>
            <p:cNvSpPr>
              <a:spLocks noChangeArrowheads="1"/>
            </p:cNvSpPr>
            <p:nvPr/>
          </p:nvSpPr>
          <p:spPr bwMode="auto">
            <a:xfrm>
              <a:off x="-490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3709" name="Rectangle 265"/>
            <p:cNvSpPr>
              <a:spLocks noChangeArrowheads="1"/>
            </p:cNvSpPr>
            <p:nvPr/>
          </p:nvSpPr>
          <p:spPr bwMode="auto">
            <a:xfrm>
              <a:off x="-1066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3710" name="Rectangle 266"/>
            <p:cNvSpPr>
              <a:spLocks noChangeArrowheads="1"/>
            </p:cNvSpPr>
            <p:nvPr/>
          </p:nvSpPr>
          <p:spPr bwMode="auto">
            <a:xfrm>
              <a:off x="-778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3711" name="Text Box 267"/>
            <p:cNvSpPr txBox="1">
              <a:spLocks noChangeArrowheads="1"/>
            </p:cNvSpPr>
            <p:nvPr/>
          </p:nvSpPr>
          <p:spPr bwMode="auto">
            <a:xfrm>
              <a:off x="-3360" y="2613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12" name="Text Box 268"/>
            <p:cNvSpPr txBox="1">
              <a:spLocks noChangeArrowheads="1"/>
            </p:cNvSpPr>
            <p:nvPr/>
          </p:nvSpPr>
          <p:spPr bwMode="auto">
            <a:xfrm>
              <a:off x="-3108" y="201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3713" name="Line 269"/>
            <p:cNvSpPr>
              <a:spLocks noChangeShapeType="1"/>
            </p:cNvSpPr>
            <p:nvPr/>
          </p:nvSpPr>
          <p:spPr bwMode="auto">
            <a:xfrm>
              <a:off x="-2652" y="226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14" name="Text Box 270"/>
            <p:cNvSpPr txBox="1">
              <a:spLocks noChangeArrowheads="1"/>
            </p:cNvSpPr>
            <p:nvPr/>
          </p:nvSpPr>
          <p:spPr bwMode="auto">
            <a:xfrm>
              <a:off x="-2822" y="201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3715" name="Line 271"/>
            <p:cNvSpPr>
              <a:spLocks noChangeShapeType="1"/>
            </p:cNvSpPr>
            <p:nvPr/>
          </p:nvSpPr>
          <p:spPr bwMode="auto">
            <a:xfrm>
              <a:off x="-2940" y="226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16" name="Line 272"/>
            <p:cNvSpPr>
              <a:spLocks noChangeShapeType="1"/>
            </p:cNvSpPr>
            <p:nvPr/>
          </p:nvSpPr>
          <p:spPr bwMode="auto">
            <a:xfrm>
              <a:off x="-2364" y="226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17" name="Text Box 273"/>
            <p:cNvSpPr txBox="1">
              <a:spLocks noChangeArrowheads="1"/>
            </p:cNvSpPr>
            <p:nvPr/>
          </p:nvSpPr>
          <p:spPr bwMode="auto">
            <a:xfrm>
              <a:off x="-2534" y="201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3718" name="Line 274"/>
            <p:cNvSpPr>
              <a:spLocks noChangeShapeType="1"/>
            </p:cNvSpPr>
            <p:nvPr/>
          </p:nvSpPr>
          <p:spPr bwMode="auto">
            <a:xfrm>
              <a:off x="-2076" y="226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19" name="Text Box 275"/>
            <p:cNvSpPr txBox="1">
              <a:spLocks noChangeArrowheads="1"/>
            </p:cNvSpPr>
            <p:nvPr/>
          </p:nvSpPr>
          <p:spPr bwMode="auto">
            <a:xfrm>
              <a:off x="-2246" y="201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3720" name="Line 276"/>
            <p:cNvSpPr>
              <a:spLocks noChangeShapeType="1"/>
            </p:cNvSpPr>
            <p:nvPr/>
          </p:nvSpPr>
          <p:spPr bwMode="auto">
            <a:xfrm>
              <a:off x="-1788" y="2271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21" name="Text Box 277"/>
            <p:cNvSpPr txBox="1">
              <a:spLocks noChangeArrowheads="1"/>
            </p:cNvSpPr>
            <p:nvPr/>
          </p:nvSpPr>
          <p:spPr bwMode="auto">
            <a:xfrm>
              <a:off x="-1958" y="2019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3722" name="Line 278"/>
            <p:cNvSpPr>
              <a:spLocks noChangeShapeType="1"/>
            </p:cNvSpPr>
            <p:nvPr/>
          </p:nvSpPr>
          <p:spPr bwMode="auto">
            <a:xfrm>
              <a:off x="-1500" y="2271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23" name="Text Box 279"/>
            <p:cNvSpPr txBox="1">
              <a:spLocks noChangeArrowheads="1"/>
            </p:cNvSpPr>
            <p:nvPr/>
          </p:nvSpPr>
          <p:spPr bwMode="auto">
            <a:xfrm>
              <a:off x="-1670" y="2019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3724" name="Line 280"/>
            <p:cNvSpPr>
              <a:spLocks noChangeShapeType="1"/>
            </p:cNvSpPr>
            <p:nvPr/>
          </p:nvSpPr>
          <p:spPr bwMode="auto">
            <a:xfrm>
              <a:off x="-1212" y="2271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25" name="Text Box 281"/>
            <p:cNvSpPr txBox="1">
              <a:spLocks noChangeArrowheads="1"/>
            </p:cNvSpPr>
            <p:nvPr/>
          </p:nvSpPr>
          <p:spPr bwMode="auto">
            <a:xfrm>
              <a:off x="-1382" y="2019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3726" name="Line 282"/>
            <p:cNvSpPr>
              <a:spLocks noChangeShapeType="1"/>
            </p:cNvSpPr>
            <p:nvPr/>
          </p:nvSpPr>
          <p:spPr bwMode="auto">
            <a:xfrm>
              <a:off x="-924" y="2280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27" name="Text Box 283"/>
            <p:cNvSpPr txBox="1">
              <a:spLocks noChangeArrowheads="1"/>
            </p:cNvSpPr>
            <p:nvPr/>
          </p:nvSpPr>
          <p:spPr bwMode="auto">
            <a:xfrm>
              <a:off x="-1094" y="20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3728" name="Line 284"/>
            <p:cNvSpPr>
              <a:spLocks noChangeShapeType="1"/>
            </p:cNvSpPr>
            <p:nvPr/>
          </p:nvSpPr>
          <p:spPr bwMode="auto">
            <a:xfrm>
              <a:off x="-636" y="2280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29" name="Text Box 285"/>
            <p:cNvSpPr txBox="1">
              <a:spLocks noChangeArrowheads="1"/>
            </p:cNvSpPr>
            <p:nvPr/>
          </p:nvSpPr>
          <p:spPr bwMode="auto">
            <a:xfrm>
              <a:off x="-806" y="20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3730" name="Line 286"/>
            <p:cNvSpPr>
              <a:spLocks noChangeShapeType="1"/>
            </p:cNvSpPr>
            <p:nvPr/>
          </p:nvSpPr>
          <p:spPr bwMode="auto">
            <a:xfrm>
              <a:off x="-348" y="2280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31" name="Text Box 287"/>
            <p:cNvSpPr txBox="1">
              <a:spLocks noChangeArrowheads="1"/>
            </p:cNvSpPr>
            <p:nvPr/>
          </p:nvSpPr>
          <p:spPr bwMode="auto">
            <a:xfrm>
              <a:off x="-518" y="20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7136" name="Group 288"/>
          <p:cNvGrpSpPr>
            <a:grpSpLocks/>
          </p:cNvGrpSpPr>
          <p:nvPr/>
        </p:nvGrpSpPr>
        <p:grpSpPr bwMode="auto">
          <a:xfrm>
            <a:off x="3354388" y="4514428"/>
            <a:ext cx="5105400" cy="1847850"/>
            <a:chOff x="-3216" y="384"/>
            <a:chExt cx="3216" cy="1164"/>
          </a:xfrm>
        </p:grpSpPr>
        <p:sp>
          <p:nvSpPr>
            <p:cNvPr id="23650" name="Rectangle 289"/>
            <p:cNvSpPr>
              <a:spLocks noChangeArrowheads="1"/>
            </p:cNvSpPr>
            <p:nvPr/>
          </p:nvSpPr>
          <p:spPr bwMode="auto">
            <a:xfrm>
              <a:off x="-2938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51" name="Rectangle 290"/>
            <p:cNvSpPr>
              <a:spLocks noChangeArrowheads="1"/>
            </p:cNvSpPr>
            <p:nvPr/>
          </p:nvSpPr>
          <p:spPr bwMode="auto">
            <a:xfrm>
              <a:off x="-2650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52" name="Rectangle 291"/>
            <p:cNvSpPr>
              <a:spLocks noChangeArrowheads="1"/>
            </p:cNvSpPr>
            <p:nvPr/>
          </p:nvSpPr>
          <p:spPr bwMode="auto">
            <a:xfrm>
              <a:off x="-2362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53" name="Rectangle 292"/>
            <p:cNvSpPr>
              <a:spLocks noChangeArrowheads="1"/>
            </p:cNvSpPr>
            <p:nvPr/>
          </p:nvSpPr>
          <p:spPr bwMode="auto">
            <a:xfrm>
              <a:off x="-2074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54" name="Rectangle 293"/>
            <p:cNvSpPr>
              <a:spLocks noChangeArrowheads="1"/>
            </p:cNvSpPr>
            <p:nvPr/>
          </p:nvSpPr>
          <p:spPr bwMode="auto">
            <a:xfrm>
              <a:off x="-1786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55" name="Rectangle 294"/>
            <p:cNvSpPr>
              <a:spLocks noChangeArrowheads="1"/>
            </p:cNvSpPr>
            <p:nvPr/>
          </p:nvSpPr>
          <p:spPr bwMode="auto">
            <a:xfrm>
              <a:off x="-1498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7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56" name="Rectangle 295"/>
            <p:cNvSpPr>
              <a:spLocks noChangeArrowheads="1"/>
            </p:cNvSpPr>
            <p:nvPr/>
          </p:nvSpPr>
          <p:spPr bwMode="auto">
            <a:xfrm>
              <a:off x="-1210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8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57" name="Rectangle 296"/>
            <p:cNvSpPr>
              <a:spLocks noChangeArrowheads="1"/>
            </p:cNvSpPr>
            <p:nvPr/>
          </p:nvSpPr>
          <p:spPr bwMode="auto">
            <a:xfrm>
              <a:off x="-346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58" name="Rectangle 297"/>
            <p:cNvSpPr>
              <a:spLocks noChangeArrowheads="1"/>
            </p:cNvSpPr>
            <p:nvPr/>
          </p:nvSpPr>
          <p:spPr bwMode="auto">
            <a:xfrm>
              <a:off x="-922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9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59" name="Rectangle 298"/>
            <p:cNvSpPr>
              <a:spLocks noChangeArrowheads="1"/>
            </p:cNvSpPr>
            <p:nvPr/>
          </p:nvSpPr>
          <p:spPr bwMode="auto">
            <a:xfrm>
              <a:off x="-634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60" name="Rectangle 299"/>
            <p:cNvSpPr>
              <a:spLocks noChangeArrowheads="1"/>
            </p:cNvSpPr>
            <p:nvPr/>
          </p:nvSpPr>
          <p:spPr bwMode="auto">
            <a:xfrm>
              <a:off x="-2938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3661" name="Rectangle 300"/>
            <p:cNvSpPr>
              <a:spLocks noChangeArrowheads="1"/>
            </p:cNvSpPr>
            <p:nvPr/>
          </p:nvSpPr>
          <p:spPr bwMode="auto">
            <a:xfrm>
              <a:off x="-2650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3662" name="Rectangle 301"/>
            <p:cNvSpPr>
              <a:spLocks noChangeArrowheads="1"/>
            </p:cNvSpPr>
            <p:nvPr/>
          </p:nvSpPr>
          <p:spPr bwMode="auto">
            <a:xfrm>
              <a:off x="-2362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3663" name="Rectangle 302"/>
            <p:cNvSpPr>
              <a:spLocks noChangeArrowheads="1"/>
            </p:cNvSpPr>
            <p:nvPr/>
          </p:nvSpPr>
          <p:spPr bwMode="auto">
            <a:xfrm>
              <a:off x="-2074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3664" name="Rectangle 303"/>
            <p:cNvSpPr>
              <a:spLocks noChangeArrowheads="1"/>
            </p:cNvSpPr>
            <p:nvPr/>
          </p:nvSpPr>
          <p:spPr bwMode="auto">
            <a:xfrm>
              <a:off x="-1786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3665" name="Rectangle 304"/>
            <p:cNvSpPr>
              <a:spLocks noChangeArrowheads="1"/>
            </p:cNvSpPr>
            <p:nvPr/>
          </p:nvSpPr>
          <p:spPr bwMode="auto">
            <a:xfrm>
              <a:off x="-1498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3666" name="Rectangle 305"/>
            <p:cNvSpPr>
              <a:spLocks noChangeArrowheads="1"/>
            </p:cNvSpPr>
            <p:nvPr/>
          </p:nvSpPr>
          <p:spPr bwMode="auto">
            <a:xfrm>
              <a:off x="-1210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3667" name="Rectangle 306"/>
            <p:cNvSpPr>
              <a:spLocks noChangeArrowheads="1"/>
            </p:cNvSpPr>
            <p:nvPr/>
          </p:nvSpPr>
          <p:spPr bwMode="auto">
            <a:xfrm>
              <a:off x="-346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3668" name="Rectangle 307"/>
            <p:cNvSpPr>
              <a:spLocks noChangeArrowheads="1"/>
            </p:cNvSpPr>
            <p:nvPr/>
          </p:nvSpPr>
          <p:spPr bwMode="auto">
            <a:xfrm>
              <a:off x="-922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3669" name="Rectangle 308"/>
            <p:cNvSpPr>
              <a:spLocks noChangeArrowheads="1"/>
            </p:cNvSpPr>
            <p:nvPr/>
          </p:nvSpPr>
          <p:spPr bwMode="auto">
            <a:xfrm>
              <a:off x="-634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3670" name="Text Box 309"/>
            <p:cNvSpPr txBox="1">
              <a:spLocks noChangeArrowheads="1"/>
            </p:cNvSpPr>
            <p:nvPr/>
          </p:nvSpPr>
          <p:spPr bwMode="auto">
            <a:xfrm>
              <a:off x="-3216" y="981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71" name="Text Box 310"/>
            <p:cNvSpPr txBox="1">
              <a:spLocks noChangeArrowheads="1"/>
            </p:cNvSpPr>
            <p:nvPr/>
          </p:nvSpPr>
          <p:spPr bwMode="auto">
            <a:xfrm>
              <a:off x="-2964" y="38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3672" name="Line 311"/>
            <p:cNvSpPr>
              <a:spLocks noChangeShapeType="1"/>
            </p:cNvSpPr>
            <p:nvPr/>
          </p:nvSpPr>
          <p:spPr bwMode="auto">
            <a:xfrm>
              <a:off x="-2508" y="63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73" name="Text Box 312"/>
            <p:cNvSpPr txBox="1">
              <a:spLocks noChangeArrowheads="1"/>
            </p:cNvSpPr>
            <p:nvPr/>
          </p:nvSpPr>
          <p:spPr bwMode="auto">
            <a:xfrm>
              <a:off x="-2678" y="38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3674" name="Line 313"/>
            <p:cNvSpPr>
              <a:spLocks noChangeShapeType="1"/>
            </p:cNvSpPr>
            <p:nvPr/>
          </p:nvSpPr>
          <p:spPr bwMode="auto">
            <a:xfrm>
              <a:off x="-2796" y="63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75" name="Line 314"/>
            <p:cNvSpPr>
              <a:spLocks noChangeShapeType="1"/>
            </p:cNvSpPr>
            <p:nvPr/>
          </p:nvSpPr>
          <p:spPr bwMode="auto">
            <a:xfrm>
              <a:off x="-2220" y="63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76" name="Text Box 315"/>
            <p:cNvSpPr txBox="1">
              <a:spLocks noChangeArrowheads="1"/>
            </p:cNvSpPr>
            <p:nvPr/>
          </p:nvSpPr>
          <p:spPr bwMode="auto">
            <a:xfrm>
              <a:off x="-2390" y="38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3677" name="Line 316"/>
            <p:cNvSpPr>
              <a:spLocks noChangeShapeType="1"/>
            </p:cNvSpPr>
            <p:nvPr/>
          </p:nvSpPr>
          <p:spPr bwMode="auto">
            <a:xfrm>
              <a:off x="-1932" y="63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78" name="Text Box 317"/>
            <p:cNvSpPr txBox="1">
              <a:spLocks noChangeArrowheads="1"/>
            </p:cNvSpPr>
            <p:nvPr/>
          </p:nvSpPr>
          <p:spPr bwMode="auto">
            <a:xfrm>
              <a:off x="-2102" y="38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3679" name="Line 318"/>
            <p:cNvSpPr>
              <a:spLocks noChangeShapeType="1"/>
            </p:cNvSpPr>
            <p:nvPr/>
          </p:nvSpPr>
          <p:spPr bwMode="auto">
            <a:xfrm>
              <a:off x="-1644" y="63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80" name="Text Box 319"/>
            <p:cNvSpPr txBox="1">
              <a:spLocks noChangeArrowheads="1"/>
            </p:cNvSpPr>
            <p:nvPr/>
          </p:nvSpPr>
          <p:spPr bwMode="auto">
            <a:xfrm>
              <a:off x="-1814" y="38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3681" name="Line 320"/>
            <p:cNvSpPr>
              <a:spLocks noChangeShapeType="1"/>
            </p:cNvSpPr>
            <p:nvPr/>
          </p:nvSpPr>
          <p:spPr bwMode="auto">
            <a:xfrm>
              <a:off x="-1356" y="63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82" name="Text Box 321"/>
            <p:cNvSpPr txBox="1">
              <a:spLocks noChangeArrowheads="1"/>
            </p:cNvSpPr>
            <p:nvPr/>
          </p:nvSpPr>
          <p:spPr bwMode="auto">
            <a:xfrm>
              <a:off x="-1526" y="38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3683" name="Line 322"/>
            <p:cNvSpPr>
              <a:spLocks noChangeShapeType="1"/>
            </p:cNvSpPr>
            <p:nvPr/>
          </p:nvSpPr>
          <p:spPr bwMode="auto">
            <a:xfrm>
              <a:off x="-1068" y="63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84" name="Text Box 323"/>
            <p:cNvSpPr txBox="1">
              <a:spLocks noChangeArrowheads="1"/>
            </p:cNvSpPr>
            <p:nvPr/>
          </p:nvSpPr>
          <p:spPr bwMode="auto">
            <a:xfrm>
              <a:off x="-1238" y="38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3685" name="Line 324"/>
            <p:cNvSpPr>
              <a:spLocks noChangeShapeType="1"/>
            </p:cNvSpPr>
            <p:nvPr/>
          </p:nvSpPr>
          <p:spPr bwMode="auto">
            <a:xfrm>
              <a:off x="-780" y="648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86" name="Text Box 325"/>
            <p:cNvSpPr txBox="1">
              <a:spLocks noChangeArrowheads="1"/>
            </p:cNvSpPr>
            <p:nvPr/>
          </p:nvSpPr>
          <p:spPr bwMode="auto">
            <a:xfrm>
              <a:off x="-950" y="39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3687" name="Line 326"/>
            <p:cNvSpPr>
              <a:spLocks noChangeShapeType="1"/>
            </p:cNvSpPr>
            <p:nvPr/>
          </p:nvSpPr>
          <p:spPr bwMode="auto">
            <a:xfrm>
              <a:off x="-492" y="64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88" name="Text Box 327"/>
            <p:cNvSpPr txBox="1">
              <a:spLocks noChangeArrowheads="1"/>
            </p:cNvSpPr>
            <p:nvPr/>
          </p:nvSpPr>
          <p:spPr bwMode="auto">
            <a:xfrm>
              <a:off x="-662" y="39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3689" name="Line 328"/>
            <p:cNvSpPr>
              <a:spLocks noChangeShapeType="1"/>
            </p:cNvSpPr>
            <p:nvPr/>
          </p:nvSpPr>
          <p:spPr bwMode="auto">
            <a:xfrm>
              <a:off x="-204" y="64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90" name="Text Box 329"/>
            <p:cNvSpPr txBox="1">
              <a:spLocks noChangeArrowheads="1"/>
            </p:cNvSpPr>
            <p:nvPr/>
          </p:nvSpPr>
          <p:spPr bwMode="auto">
            <a:xfrm>
              <a:off x="-374" y="39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7178" name="Group 330"/>
          <p:cNvGrpSpPr>
            <a:grpSpLocks/>
          </p:cNvGrpSpPr>
          <p:nvPr/>
        </p:nvGrpSpPr>
        <p:grpSpPr bwMode="auto">
          <a:xfrm>
            <a:off x="3354388" y="4514428"/>
            <a:ext cx="5105400" cy="1847850"/>
            <a:chOff x="-3216" y="432"/>
            <a:chExt cx="3216" cy="1164"/>
          </a:xfrm>
        </p:grpSpPr>
        <p:sp>
          <p:nvSpPr>
            <p:cNvPr id="23609" name="Rectangle 331"/>
            <p:cNvSpPr>
              <a:spLocks noChangeArrowheads="1"/>
            </p:cNvSpPr>
            <p:nvPr/>
          </p:nvSpPr>
          <p:spPr bwMode="auto">
            <a:xfrm>
              <a:off x="-2938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10" name="Rectangle 332"/>
            <p:cNvSpPr>
              <a:spLocks noChangeArrowheads="1"/>
            </p:cNvSpPr>
            <p:nvPr/>
          </p:nvSpPr>
          <p:spPr bwMode="auto">
            <a:xfrm>
              <a:off x="-2650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11" name="Rectangle 333"/>
            <p:cNvSpPr>
              <a:spLocks noChangeArrowheads="1"/>
            </p:cNvSpPr>
            <p:nvPr/>
          </p:nvSpPr>
          <p:spPr bwMode="auto">
            <a:xfrm>
              <a:off x="-2362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12" name="Rectangle 334"/>
            <p:cNvSpPr>
              <a:spLocks noChangeArrowheads="1"/>
            </p:cNvSpPr>
            <p:nvPr/>
          </p:nvSpPr>
          <p:spPr bwMode="auto">
            <a:xfrm>
              <a:off x="-2074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13" name="Rectangle 335"/>
            <p:cNvSpPr>
              <a:spLocks noChangeArrowheads="1"/>
            </p:cNvSpPr>
            <p:nvPr/>
          </p:nvSpPr>
          <p:spPr bwMode="auto">
            <a:xfrm>
              <a:off x="-1786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14" name="Rectangle 336"/>
            <p:cNvSpPr>
              <a:spLocks noChangeArrowheads="1"/>
            </p:cNvSpPr>
            <p:nvPr/>
          </p:nvSpPr>
          <p:spPr bwMode="auto">
            <a:xfrm>
              <a:off x="-1498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7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15" name="Rectangle 337"/>
            <p:cNvSpPr>
              <a:spLocks noChangeArrowheads="1"/>
            </p:cNvSpPr>
            <p:nvPr/>
          </p:nvSpPr>
          <p:spPr bwMode="auto">
            <a:xfrm>
              <a:off x="-1210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8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16" name="Rectangle 338"/>
            <p:cNvSpPr>
              <a:spLocks noChangeArrowheads="1"/>
            </p:cNvSpPr>
            <p:nvPr/>
          </p:nvSpPr>
          <p:spPr bwMode="auto">
            <a:xfrm>
              <a:off x="-346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17" name="Rectangle 339"/>
            <p:cNvSpPr>
              <a:spLocks noChangeArrowheads="1"/>
            </p:cNvSpPr>
            <p:nvPr/>
          </p:nvSpPr>
          <p:spPr bwMode="auto">
            <a:xfrm>
              <a:off x="-922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9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18" name="Rectangle 340"/>
            <p:cNvSpPr>
              <a:spLocks noChangeArrowheads="1"/>
            </p:cNvSpPr>
            <p:nvPr/>
          </p:nvSpPr>
          <p:spPr bwMode="auto">
            <a:xfrm>
              <a:off x="-634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19" name="Rectangle 341"/>
            <p:cNvSpPr>
              <a:spLocks noChangeArrowheads="1"/>
            </p:cNvSpPr>
            <p:nvPr/>
          </p:nvSpPr>
          <p:spPr bwMode="auto">
            <a:xfrm>
              <a:off x="-2938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3620" name="Rectangle 342"/>
            <p:cNvSpPr>
              <a:spLocks noChangeArrowheads="1"/>
            </p:cNvSpPr>
            <p:nvPr/>
          </p:nvSpPr>
          <p:spPr bwMode="auto">
            <a:xfrm>
              <a:off x="-2650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3621" name="Rectangle 343"/>
            <p:cNvSpPr>
              <a:spLocks noChangeArrowheads="1"/>
            </p:cNvSpPr>
            <p:nvPr/>
          </p:nvSpPr>
          <p:spPr bwMode="auto">
            <a:xfrm>
              <a:off x="-2362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3622" name="Rectangle 344"/>
            <p:cNvSpPr>
              <a:spLocks noChangeArrowheads="1"/>
            </p:cNvSpPr>
            <p:nvPr/>
          </p:nvSpPr>
          <p:spPr bwMode="auto">
            <a:xfrm>
              <a:off x="-2074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3623" name="Rectangle 345"/>
            <p:cNvSpPr>
              <a:spLocks noChangeArrowheads="1"/>
            </p:cNvSpPr>
            <p:nvPr/>
          </p:nvSpPr>
          <p:spPr bwMode="auto">
            <a:xfrm>
              <a:off x="-1786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3624" name="Rectangle 346"/>
            <p:cNvSpPr>
              <a:spLocks noChangeArrowheads="1"/>
            </p:cNvSpPr>
            <p:nvPr/>
          </p:nvSpPr>
          <p:spPr bwMode="auto">
            <a:xfrm>
              <a:off x="-1498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3625" name="Rectangle 347"/>
            <p:cNvSpPr>
              <a:spLocks noChangeArrowheads="1"/>
            </p:cNvSpPr>
            <p:nvPr/>
          </p:nvSpPr>
          <p:spPr bwMode="auto">
            <a:xfrm>
              <a:off x="-1210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3626" name="Rectangle 348"/>
            <p:cNvSpPr>
              <a:spLocks noChangeArrowheads="1"/>
            </p:cNvSpPr>
            <p:nvPr/>
          </p:nvSpPr>
          <p:spPr bwMode="auto">
            <a:xfrm>
              <a:off x="-346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3627" name="Rectangle 349"/>
            <p:cNvSpPr>
              <a:spLocks noChangeArrowheads="1"/>
            </p:cNvSpPr>
            <p:nvPr/>
          </p:nvSpPr>
          <p:spPr bwMode="auto">
            <a:xfrm>
              <a:off x="-922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3628" name="Rectangle 350"/>
            <p:cNvSpPr>
              <a:spLocks noChangeArrowheads="1"/>
            </p:cNvSpPr>
            <p:nvPr/>
          </p:nvSpPr>
          <p:spPr bwMode="auto">
            <a:xfrm>
              <a:off x="-634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3629" name="Text Box 351"/>
            <p:cNvSpPr txBox="1">
              <a:spLocks noChangeArrowheads="1"/>
            </p:cNvSpPr>
            <p:nvPr/>
          </p:nvSpPr>
          <p:spPr bwMode="auto">
            <a:xfrm>
              <a:off x="-3216" y="1029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30" name="Text Box 352"/>
            <p:cNvSpPr txBox="1">
              <a:spLocks noChangeArrowheads="1"/>
            </p:cNvSpPr>
            <p:nvPr/>
          </p:nvSpPr>
          <p:spPr bwMode="auto">
            <a:xfrm>
              <a:off x="-2964" y="43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3631" name="Line 353"/>
            <p:cNvSpPr>
              <a:spLocks noChangeShapeType="1"/>
            </p:cNvSpPr>
            <p:nvPr/>
          </p:nvSpPr>
          <p:spPr bwMode="auto">
            <a:xfrm>
              <a:off x="-2508" y="68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32" name="Text Box 354"/>
            <p:cNvSpPr txBox="1">
              <a:spLocks noChangeArrowheads="1"/>
            </p:cNvSpPr>
            <p:nvPr/>
          </p:nvSpPr>
          <p:spPr bwMode="auto">
            <a:xfrm>
              <a:off x="-2678" y="43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3633" name="Line 355"/>
            <p:cNvSpPr>
              <a:spLocks noChangeShapeType="1"/>
            </p:cNvSpPr>
            <p:nvPr/>
          </p:nvSpPr>
          <p:spPr bwMode="auto">
            <a:xfrm>
              <a:off x="-2796" y="68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34" name="Line 356"/>
            <p:cNvSpPr>
              <a:spLocks noChangeShapeType="1"/>
            </p:cNvSpPr>
            <p:nvPr/>
          </p:nvSpPr>
          <p:spPr bwMode="auto">
            <a:xfrm>
              <a:off x="-2220" y="68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35" name="Text Box 357"/>
            <p:cNvSpPr txBox="1">
              <a:spLocks noChangeArrowheads="1"/>
            </p:cNvSpPr>
            <p:nvPr/>
          </p:nvSpPr>
          <p:spPr bwMode="auto">
            <a:xfrm>
              <a:off x="-2390" y="43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3636" name="Line 358"/>
            <p:cNvSpPr>
              <a:spLocks noChangeShapeType="1"/>
            </p:cNvSpPr>
            <p:nvPr/>
          </p:nvSpPr>
          <p:spPr bwMode="auto">
            <a:xfrm>
              <a:off x="-1932" y="68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37" name="Text Box 359"/>
            <p:cNvSpPr txBox="1">
              <a:spLocks noChangeArrowheads="1"/>
            </p:cNvSpPr>
            <p:nvPr/>
          </p:nvSpPr>
          <p:spPr bwMode="auto">
            <a:xfrm>
              <a:off x="-2102" y="43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3638" name="Line 360"/>
            <p:cNvSpPr>
              <a:spLocks noChangeShapeType="1"/>
            </p:cNvSpPr>
            <p:nvPr/>
          </p:nvSpPr>
          <p:spPr bwMode="auto">
            <a:xfrm>
              <a:off x="-1644" y="68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39" name="Text Box 361"/>
            <p:cNvSpPr txBox="1">
              <a:spLocks noChangeArrowheads="1"/>
            </p:cNvSpPr>
            <p:nvPr/>
          </p:nvSpPr>
          <p:spPr bwMode="auto">
            <a:xfrm>
              <a:off x="-1814" y="43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3640" name="Line 362"/>
            <p:cNvSpPr>
              <a:spLocks noChangeShapeType="1"/>
            </p:cNvSpPr>
            <p:nvPr/>
          </p:nvSpPr>
          <p:spPr bwMode="auto">
            <a:xfrm>
              <a:off x="-1356" y="68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41" name="Text Box 363"/>
            <p:cNvSpPr txBox="1">
              <a:spLocks noChangeArrowheads="1"/>
            </p:cNvSpPr>
            <p:nvPr/>
          </p:nvSpPr>
          <p:spPr bwMode="auto">
            <a:xfrm>
              <a:off x="-1526" y="43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3642" name="Line 364"/>
            <p:cNvSpPr>
              <a:spLocks noChangeShapeType="1"/>
            </p:cNvSpPr>
            <p:nvPr/>
          </p:nvSpPr>
          <p:spPr bwMode="auto">
            <a:xfrm>
              <a:off x="-1068" y="68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43" name="Text Box 365"/>
            <p:cNvSpPr txBox="1">
              <a:spLocks noChangeArrowheads="1"/>
            </p:cNvSpPr>
            <p:nvPr/>
          </p:nvSpPr>
          <p:spPr bwMode="auto">
            <a:xfrm>
              <a:off x="-1238" y="43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3644" name="Line 366"/>
            <p:cNvSpPr>
              <a:spLocks noChangeShapeType="1"/>
            </p:cNvSpPr>
            <p:nvPr/>
          </p:nvSpPr>
          <p:spPr bwMode="auto">
            <a:xfrm>
              <a:off x="-780" y="6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45" name="Text Box 367"/>
            <p:cNvSpPr txBox="1">
              <a:spLocks noChangeArrowheads="1"/>
            </p:cNvSpPr>
            <p:nvPr/>
          </p:nvSpPr>
          <p:spPr bwMode="auto">
            <a:xfrm>
              <a:off x="-950" y="4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3646" name="Line 368"/>
            <p:cNvSpPr>
              <a:spLocks noChangeShapeType="1"/>
            </p:cNvSpPr>
            <p:nvPr/>
          </p:nvSpPr>
          <p:spPr bwMode="auto">
            <a:xfrm>
              <a:off x="-492" y="696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47" name="Text Box 369"/>
            <p:cNvSpPr txBox="1">
              <a:spLocks noChangeArrowheads="1"/>
            </p:cNvSpPr>
            <p:nvPr/>
          </p:nvSpPr>
          <p:spPr bwMode="auto">
            <a:xfrm>
              <a:off x="-662" y="4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3648" name="Line 370"/>
            <p:cNvSpPr>
              <a:spLocks noChangeShapeType="1"/>
            </p:cNvSpPr>
            <p:nvPr/>
          </p:nvSpPr>
          <p:spPr bwMode="auto">
            <a:xfrm>
              <a:off x="-204" y="6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49" name="Text Box 371"/>
            <p:cNvSpPr txBox="1">
              <a:spLocks noChangeArrowheads="1"/>
            </p:cNvSpPr>
            <p:nvPr/>
          </p:nvSpPr>
          <p:spPr bwMode="auto">
            <a:xfrm>
              <a:off x="-374" y="4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7220" name="Group 372"/>
          <p:cNvGrpSpPr>
            <a:grpSpLocks/>
          </p:cNvGrpSpPr>
          <p:nvPr/>
        </p:nvGrpSpPr>
        <p:grpSpPr bwMode="auto">
          <a:xfrm>
            <a:off x="3354388" y="4533478"/>
            <a:ext cx="5105400" cy="1847850"/>
            <a:chOff x="-3360" y="144"/>
            <a:chExt cx="3216" cy="1164"/>
          </a:xfrm>
        </p:grpSpPr>
        <p:sp>
          <p:nvSpPr>
            <p:cNvPr id="23568" name="Rectangle 373"/>
            <p:cNvSpPr>
              <a:spLocks noChangeArrowheads="1"/>
            </p:cNvSpPr>
            <p:nvPr/>
          </p:nvSpPr>
          <p:spPr bwMode="auto">
            <a:xfrm>
              <a:off x="-3082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569" name="Rectangle 374"/>
            <p:cNvSpPr>
              <a:spLocks noChangeArrowheads="1"/>
            </p:cNvSpPr>
            <p:nvPr/>
          </p:nvSpPr>
          <p:spPr bwMode="auto">
            <a:xfrm>
              <a:off x="-2794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570" name="Rectangle 375"/>
            <p:cNvSpPr>
              <a:spLocks noChangeArrowheads="1"/>
            </p:cNvSpPr>
            <p:nvPr/>
          </p:nvSpPr>
          <p:spPr bwMode="auto">
            <a:xfrm>
              <a:off x="-2506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571" name="Rectangle 376"/>
            <p:cNvSpPr>
              <a:spLocks noChangeArrowheads="1"/>
            </p:cNvSpPr>
            <p:nvPr/>
          </p:nvSpPr>
          <p:spPr bwMode="auto">
            <a:xfrm>
              <a:off x="-2218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572" name="Rectangle 377"/>
            <p:cNvSpPr>
              <a:spLocks noChangeArrowheads="1"/>
            </p:cNvSpPr>
            <p:nvPr/>
          </p:nvSpPr>
          <p:spPr bwMode="auto">
            <a:xfrm>
              <a:off x="-1930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573" name="Rectangle 378"/>
            <p:cNvSpPr>
              <a:spLocks noChangeArrowheads="1"/>
            </p:cNvSpPr>
            <p:nvPr/>
          </p:nvSpPr>
          <p:spPr bwMode="auto">
            <a:xfrm>
              <a:off x="-1642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7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574" name="Rectangle 379"/>
            <p:cNvSpPr>
              <a:spLocks noChangeArrowheads="1"/>
            </p:cNvSpPr>
            <p:nvPr/>
          </p:nvSpPr>
          <p:spPr bwMode="auto">
            <a:xfrm>
              <a:off x="-1354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8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575" name="Rectangle 380"/>
            <p:cNvSpPr>
              <a:spLocks noChangeArrowheads="1"/>
            </p:cNvSpPr>
            <p:nvPr/>
          </p:nvSpPr>
          <p:spPr bwMode="auto">
            <a:xfrm>
              <a:off x="-490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576" name="Rectangle 381"/>
            <p:cNvSpPr>
              <a:spLocks noChangeArrowheads="1"/>
            </p:cNvSpPr>
            <p:nvPr/>
          </p:nvSpPr>
          <p:spPr bwMode="auto">
            <a:xfrm>
              <a:off x="-1066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9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577" name="Rectangle 382"/>
            <p:cNvSpPr>
              <a:spLocks noChangeArrowheads="1"/>
            </p:cNvSpPr>
            <p:nvPr/>
          </p:nvSpPr>
          <p:spPr bwMode="auto">
            <a:xfrm>
              <a:off x="-778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578" name="Rectangle 383"/>
            <p:cNvSpPr>
              <a:spLocks noChangeArrowheads="1"/>
            </p:cNvSpPr>
            <p:nvPr/>
          </p:nvSpPr>
          <p:spPr bwMode="auto">
            <a:xfrm>
              <a:off x="-3082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3579" name="Rectangle 384"/>
            <p:cNvSpPr>
              <a:spLocks noChangeArrowheads="1"/>
            </p:cNvSpPr>
            <p:nvPr/>
          </p:nvSpPr>
          <p:spPr bwMode="auto">
            <a:xfrm>
              <a:off x="-2794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3580" name="Rectangle 385"/>
            <p:cNvSpPr>
              <a:spLocks noChangeArrowheads="1"/>
            </p:cNvSpPr>
            <p:nvPr/>
          </p:nvSpPr>
          <p:spPr bwMode="auto">
            <a:xfrm>
              <a:off x="-2506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3581" name="Rectangle 386"/>
            <p:cNvSpPr>
              <a:spLocks noChangeArrowheads="1"/>
            </p:cNvSpPr>
            <p:nvPr/>
          </p:nvSpPr>
          <p:spPr bwMode="auto">
            <a:xfrm>
              <a:off x="-2218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3582" name="Rectangle 387"/>
            <p:cNvSpPr>
              <a:spLocks noChangeArrowheads="1"/>
            </p:cNvSpPr>
            <p:nvPr/>
          </p:nvSpPr>
          <p:spPr bwMode="auto">
            <a:xfrm>
              <a:off x="-1930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3583" name="Rectangle 388"/>
            <p:cNvSpPr>
              <a:spLocks noChangeArrowheads="1"/>
            </p:cNvSpPr>
            <p:nvPr/>
          </p:nvSpPr>
          <p:spPr bwMode="auto">
            <a:xfrm>
              <a:off x="-1642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3584" name="Rectangle 389"/>
            <p:cNvSpPr>
              <a:spLocks noChangeArrowheads="1"/>
            </p:cNvSpPr>
            <p:nvPr/>
          </p:nvSpPr>
          <p:spPr bwMode="auto">
            <a:xfrm>
              <a:off x="-1354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3585" name="Rectangle 390"/>
            <p:cNvSpPr>
              <a:spLocks noChangeArrowheads="1"/>
            </p:cNvSpPr>
            <p:nvPr/>
          </p:nvSpPr>
          <p:spPr bwMode="auto">
            <a:xfrm>
              <a:off x="-490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3586" name="Rectangle 391"/>
            <p:cNvSpPr>
              <a:spLocks noChangeArrowheads="1"/>
            </p:cNvSpPr>
            <p:nvPr/>
          </p:nvSpPr>
          <p:spPr bwMode="auto">
            <a:xfrm>
              <a:off x="-1066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3587" name="Rectangle 392"/>
            <p:cNvSpPr>
              <a:spLocks noChangeArrowheads="1"/>
            </p:cNvSpPr>
            <p:nvPr/>
          </p:nvSpPr>
          <p:spPr bwMode="auto">
            <a:xfrm>
              <a:off x="-778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3588" name="Text Box 393"/>
            <p:cNvSpPr txBox="1">
              <a:spLocks noChangeArrowheads="1"/>
            </p:cNvSpPr>
            <p:nvPr/>
          </p:nvSpPr>
          <p:spPr bwMode="auto">
            <a:xfrm>
              <a:off x="-3360" y="709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589" name="Text Box 394"/>
            <p:cNvSpPr txBox="1">
              <a:spLocks noChangeArrowheads="1"/>
            </p:cNvSpPr>
            <p:nvPr/>
          </p:nvSpPr>
          <p:spPr bwMode="auto">
            <a:xfrm>
              <a:off x="-3108" y="1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3590" name="Line 395"/>
            <p:cNvSpPr>
              <a:spLocks noChangeShapeType="1"/>
            </p:cNvSpPr>
            <p:nvPr/>
          </p:nvSpPr>
          <p:spPr bwMode="auto">
            <a:xfrm>
              <a:off x="-2652" y="3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591" name="Text Box 396"/>
            <p:cNvSpPr txBox="1">
              <a:spLocks noChangeArrowheads="1"/>
            </p:cNvSpPr>
            <p:nvPr/>
          </p:nvSpPr>
          <p:spPr bwMode="auto">
            <a:xfrm>
              <a:off x="-2822" y="1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3592" name="Line 397"/>
            <p:cNvSpPr>
              <a:spLocks noChangeShapeType="1"/>
            </p:cNvSpPr>
            <p:nvPr/>
          </p:nvSpPr>
          <p:spPr bwMode="auto">
            <a:xfrm>
              <a:off x="-2940" y="3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593" name="Line 398"/>
            <p:cNvSpPr>
              <a:spLocks noChangeShapeType="1"/>
            </p:cNvSpPr>
            <p:nvPr/>
          </p:nvSpPr>
          <p:spPr bwMode="auto">
            <a:xfrm>
              <a:off x="-2364" y="3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594" name="Text Box 399"/>
            <p:cNvSpPr txBox="1">
              <a:spLocks noChangeArrowheads="1"/>
            </p:cNvSpPr>
            <p:nvPr/>
          </p:nvSpPr>
          <p:spPr bwMode="auto">
            <a:xfrm>
              <a:off x="-2534" y="1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3595" name="Line 400"/>
            <p:cNvSpPr>
              <a:spLocks noChangeShapeType="1"/>
            </p:cNvSpPr>
            <p:nvPr/>
          </p:nvSpPr>
          <p:spPr bwMode="auto">
            <a:xfrm>
              <a:off x="-2076" y="3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596" name="Text Box 401"/>
            <p:cNvSpPr txBox="1">
              <a:spLocks noChangeArrowheads="1"/>
            </p:cNvSpPr>
            <p:nvPr/>
          </p:nvSpPr>
          <p:spPr bwMode="auto">
            <a:xfrm>
              <a:off x="-2246" y="1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3597" name="Line 402"/>
            <p:cNvSpPr>
              <a:spLocks noChangeShapeType="1"/>
            </p:cNvSpPr>
            <p:nvPr/>
          </p:nvSpPr>
          <p:spPr bwMode="auto">
            <a:xfrm>
              <a:off x="-1788" y="39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598" name="Text Box 403"/>
            <p:cNvSpPr txBox="1">
              <a:spLocks noChangeArrowheads="1"/>
            </p:cNvSpPr>
            <p:nvPr/>
          </p:nvSpPr>
          <p:spPr bwMode="auto">
            <a:xfrm>
              <a:off x="-1958" y="14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3599" name="Line 404"/>
            <p:cNvSpPr>
              <a:spLocks noChangeShapeType="1"/>
            </p:cNvSpPr>
            <p:nvPr/>
          </p:nvSpPr>
          <p:spPr bwMode="auto">
            <a:xfrm>
              <a:off x="-1500" y="39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00" name="Text Box 405"/>
            <p:cNvSpPr txBox="1">
              <a:spLocks noChangeArrowheads="1"/>
            </p:cNvSpPr>
            <p:nvPr/>
          </p:nvSpPr>
          <p:spPr bwMode="auto">
            <a:xfrm>
              <a:off x="-1670" y="14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3601" name="Line 406"/>
            <p:cNvSpPr>
              <a:spLocks noChangeShapeType="1"/>
            </p:cNvSpPr>
            <p:nvPr/>
          </p:nvSpPr>
          <p:spPr bwMode="auto">
            <a:xfrm>
              <a:off x="-1212" y="39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02" name="Text Box 407"/>
            <p:cNvSpPr txBox="1">
              <a:spLocks noChangeArrowheads="1"/>
            </p:cNvSpPr>
            <p:nvPr/>
          </p:nvSpPr>
          <p:spPr bwMode="auto">
            <a:xfrm>
              <a:off x="-1382" y="14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3603" name="Line 408"/>
            <p:cNvSpPr>
              <a:spLocks noChangeShapeType="1"/>
            </p:cNvSpPr>
            <p:nvPr/>
          </p:nvSpPr>
          <p:spPr bwMode="auto">
            <a:xfrm>
              <a:off x="-924" y="40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04" name="Text Box 409"/>
            <p:cNvSpPr txBox="1">
              <a:spLocks noChangeArrowheads="1"/>
            </p:cNvSpPr>
            <p:nvPr/>
          </p:nvSpPr>
          <p:spPr bwMode="auto">
            <a:xfrm>
              <a:off x="-1094" y="1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3605" name="Line 410"/>
            <p:cNvSpPr>
              <a:spLocks noChangeShapeType="1"/>
            </p:cNvSpPr>
            <p:nvPr/>
          </p:nvSpPr>
          <p:spPr bwMode="auto">
            <a:xfrm>
              <a:off x="-636" y="40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06" name="Text Box 411"/>
            <p:cNvSpPr txBox="1">
              <a:spLocks noChangeArrowheads="1"/>
            </p:cNvSpPr>
            <p:nvPr/>
          </p:nvSpPr>
          <p:spPr bwMode="auto">
            <a:xfrm>
              <a:off x="-806" y="1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3607" name="Line 412"/>
            <p:cNvSpPr>
              <a:spLocks noChangeShapeType="1"/>
            </p:cNvSpPr>
            <p:nvPr/>
          </p:nvSpPr>
          <p:spPr bwMode="auto">
            <a:xfrm>
              <a:off x="-348" y="408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08" name="Text Box 413"/>
            <p:cNvSpPr txBox="1">
              <a:spLocks noChangeArrowheads="1"/>
            </p:cNvSpPr>
            <p:nvPr/>
          </p:nvSpPr>
          <p:spPr bwMode="auto">
            <a:xfrm>
              <a:off x="-518" y="1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sp>
        <p:nvSpPr>
          <p:cNvPr id="415" name="Rectangle 2"/>
          <p:cNvSpPr>
            <a:spLocks noChangeArrowheads="1"/>
          </p:cNvSpPr>
          <p:nvPr/>
        </p:nvSpPr>
        <p:spPr bwMode="auto">
          <a:xfrm>
            <a:off x="1687115" y="275778"/>
            <a:ext cx="5765205" cy="92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D207240-E066-4193-ADE7-BF8499C127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450" y="2486040"/>
            <a:ext cx="4540332" cy="257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421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06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68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68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851" grpId="0" build="p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29507" y="1340768"/>
            <a:ext cx="7505694" cy="3863727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spcBef>
                <a:spcPct val="0"/>
              </a:spcBef>
              <a:buNone/>
            </a:pPr>
            <a:r>
              <a:rPr lang="es-MX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Escriba la función </a:t>
            </a:r>
            <a:r>
              <a:rPr lang="es-MX" sz="23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imprime</a:t>
            </a:r>
            <a:r>
              <a:rPr lang="es-MX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que recibe un arreglo y despliega en pantalla el contenido del arreglo.</a:t>
            </a:r>
            <a:endParaRPr lang="es-ES_tradnl" sz="23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eaLnBrk="1" hangingPunct="1"/>
            <a:endParaRPr lang="es-ES_tradnl" sz="24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lvl="2">
              <a:buFontTx/>
              <a:buNone/>
              <a:tabLst>
                <a:tab pos="1168400" algn="l"/>
              </a:tabLst>
            </a:pPr>
            <a:r>
              <a:rPr lang="es-ES_tradnl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def</a:t>
            </a:r>
            <a:r>
              <a:rPr lang="es-ES_tradnl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imprime(A):</a:t>
            </a:r>
          </a:p>
          <a:p>
            <a:pPr lvl="2">
              <a:buNone/>
              <a:tabLst>
                <a:tab pos="1168400" algn="l"/>
              </a:tabLst>
            </a:pPr>
            <a:r>
              <a:rPr lang="es-ES_tradnl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s-ES_tradnl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for</a:t>
            </a:r>
            <a:r>
              <a:rPr lang="es-ES_tradnl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i in </a:t>
            </a:r>
            <a:r>
              <a:rPr lang="es-ES_tradnl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range</a:t>
            </a:r>
            <a:r>
              <a:rPr lang="es-ES_tradnl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len</a:t>
            </a:r>
            <a:r>
              <a:rPr lang="es-ES_tradnl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(A)):</a:t>
            </a:r>
          </a:p>
          <a:p>
            <a:pPr lvl="2">
              <a:buNone/>
              <a:tabLst>
                <a:tab pos="1168400" algn="l"/>
              </a:tabLst>
            </a:pPr>
            <a:r>
              <a:rPr lang="es-ES_tradnl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</a:t>
            </a:r>
            <a:r>
              <a:rPr lang="es-ES_tradnl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print</a:t>
            </a:r>
            <a:r>
              <a:rPr lang="es-ES_tradnl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b="1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"Arreglo[%i] = %i "</a:t>
            </a:r>
            <a:r>
              <a:rPr lang="es-ES_tradnl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% (</a:t>
            </a:r>
            <a:r>
              <a:rPr lang="es-ES_tradnl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s-ES_tradnl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s-ES_tradnl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A[i]</a:t>
            </a:r>
            <a:r>
              <a:rPr lang="es-ES_tradnl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))</a:t>
            </a:r>
          </a:p>
          <a:p>
            <a:pPr lvl="2">
              <a:buFontTx/>
              <a:buNone/>
              <a:tabLst>
                <a:tab pos="1168400" algn="l"/>
              </a:tabLst>
            </a:pP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</a:t>
            </a:r>
          </a:p>
        </p:txBody>
      </p:sp>
      <p:sp>
        <p:nvSpPr>
          <p:cNvPr id="22534" name="Line 51"/>
          <p:cNvSpPr>
            <a:spLocks noChangeShapeType="1"/>
          </p:cNvSpPr>
          <p:nvPr/>
        </p:nvSpPr>
        <p:spPr bwMode="auto">
          <a:xfrm>
            <a:off x="-4511675" y="2305050"/>
            <a:ext cx="0" cy="471488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round/>
                <a:headEnd type="none" w="sm" len="sm"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414" name="Rectangle 2"/>
          <p:cNvSpPr>
            <a:spLocks noChangeArrowheads="1"/>
          </p:cNvSpPr>
          <p:nvPr/>
        </p:nvSpPr>
        <p:spPr bwMode="auto">
          <a:xfrm>
            <a:off x="1687115" y="275778"/>
            <a:ext cx="5765205" cy="92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41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4835" y="4583270"/>
            <a:ext cx="1874969" cy="1242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9818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05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205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205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205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205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27" grpId="0" build="p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4" name="Text Box 4"/>
          <p:cNvSpPr txBox="1">
            <a:spLocks noChangeArrowheads="1"/>
          </p:cNvSpPr>
          <p:nvPr/>
        </p:nvSpPr>
        <p:spPr bwMode="auto">
          <a:xfrm>
            <a:off x="877403" y="1556792"/>
            <a:ext cx="7340352" cy="1131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</a:rPr>
              <a:t>Integrar todas las funciones </a:t>
            </a:r>
            <a:r>
              <a:rPr lang="es-ES_tradnl" sz="2400" dirty="0"/>
              <a:t>en un solo programa para verificar su funcionamiento</a:t>
            </a:r>
            <a:endParaRPr lang="es-ES" sz="2400" b="1" dirty="0">
              <a:solidFill>
                <a:srgbClr val="0000FF"/>
              </a:solidFill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877403" y="156170"/>
            <a:ext cx="7340352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3" name="Imagen 2" descr="Imagen que contiene pequeño, juguete, tabla&#10;&#10;Descripción generada automáticamente">
            <a:extLst>
              <a:ext uri="{FF2B5EF4-FFF2-40B4-BE49-F238E27FC236}">
                <a16:creationId xmlns:a16="http://schemas.microsoft.com/office/drawing/2014/main" id="{316F16D2-23BD-4523-AB74-D7DEBB52FF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3068960"/>
            <a:ext cx="3227437" cy="2929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640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99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99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924" grpId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5"/>
          <p:cNvSpPr>
            <a:spLocks noChangeArrowheads="1"/>
          </p:cNvSpPr>
          <p:nvPr/>
        </p:nvSpPr>
        <p:spPr bwMode="auto">
          <a:xfrm>
            <a:off x="0" y="5734050"/>
            <a:ext cx="3203575" cy="11239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27653" name="Text Box 4"/>
          <p:cNvSpPr txBox="1">
            <a:spLocks noChangeArrowheads="1"/>
          </p:cNvSpPr>
          <p:nvPr/>
        </p:nvSpPr>
        <p:spPr bwMode="auto">
          <a:xfrm>
            <a:off x="539551" y="1471926"/>
            <a:ext cx="4437115" cy="477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sz="2000" b="1" dirty="0"/>
              <a:t>def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</a:rPr>
              <a:t>crea_lista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(tam)</a:t>
            </a:r>
            <a:r>
              <a:rPr lang="en-US" sz="2000" b="1" dirty="0"/>
              <a:t>: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sz="2000" dirty="0"/>
              <a:t>    </a:t>
            </a:r>
            <a:r>
              <a:rPr lang="en-US" sz="2000" dirty="0" err="1"/>
              <a:t>lista</a:t>
            </a:r>
            <a:r>
              <a:rPr lang="en-US" sz="2000" dirty="0"/>
              <a:t> = [ ]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sz="2000" dirty="0"/>
              <a:t>    for </a:t>
            </a:r>
            <a:r>
              <a:rPr lang="en-US" sz="2000" dirty="0" err="1"/>
              <a:t>i</a:t>
            </a:r>
            <a:r>
              <a:rPr lang="en-US" sz="2000" dirty="0"/>
              <a:t> in range(0,tam):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sz="2000" dirty="0"/>
              <a:t>        </a:t>
            </a:r>
            <a:r>
              <a:rPr lang="en-US" sz="2000" dirty="0" err="1"/>
              <a:t>lista.insert</a:t>
            </a:r>
            <a:r>
              <a:rPr lang="en-US" sz="2000" dirty="0"/>
              <a:t>(</a:t>
            </a:r>
            <a:r>
              <a:rPr lang="en-US" sz="2000" dirty="0" err="1"/>
              <a:t>i</a:t>
            </a:r>
            <a:r>
              <a:rPr lang="en-US" sz="2000" dirty="0"/>
              <a:t>, </a:t>
            </a:r>
            <a:r>
              <a:rPr lang="en-US" sz="2000" dirty="0" err="1"/>
              <a:t>i</a:t>
            </a:r>
            <a:r>
              <a:rPr lang="en-US" sz="2000" dirty="0"/>
              <a:t>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sz="2000" dirty="0"/>
              <a:t>    return </a:t>
            </a:r>
            <a:r>
              <a:rPr lang="en-US" sz="2000" dirty="0" err="1"/>
              <a:t>lista</a:t>
            </a:r>
            <a:endParaRPr lang="en-US" sz="2000" dirty="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endParaRPr lang="en-US" sz="2000" b="1" dirty="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sz="2000" b="1" dirty="0"/>
              <a:t>def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</a:rPr>
              <a:t>suma_dos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(A)</a:t>
            </a:r>
            <a:r>
              <a:rPr lang="en-US" sz="2000" b="1" dirty="0"/>
              <a:t>: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sz="2000" dirty="0"/>
              <a:t>    for </a:t>
            </a:r>
            <a:r>
              <a:rPr lang="en-US" sz="2000" dirty="0" err="1"/>
              <a:t>i</a:t>
            </a:r>
            <a:r>
              <a:rPr lang="en-US" sz="2000" dirty="0"/>
              <a:t> in range(</a:t>
            </a:r>
            <a:r>
              <a:rPr lang="en-US" sz="2000" dirty="0" err="1"/>
              <a:t>len</a:t>
            </a:r>
            <a:r>
              <a:rPr lang="en-US" sz="2000" dirty="0"/>
              <a:t>(A)):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sz="2000" dirty="0"/>
              <a:t>        A[</a:t>
            </a:r>
            <a:r>
              <a:rPr lang="en-US" sz="2000" dirty="0" err="1"/>
              <a:t>i</a:t>
            </a:r>
            <a:r>
              <a:rPr lang="en-US" sz="2000" dirty="0"/>
              <a:t>] = A[</a:t>
            </a:r>
            <a:r>
              <a:rPr lang="en-US" sz="2000" dirty="0" err="1"/>
              <a:t>i</a:t>
            </a:r>
            <a:r>
              <a:rPr lang="en-US" sz="2000" dirty="0"/>
              <a:t>] + 2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endParaRPr lang="en-US" sz="2000" b="1" dirty="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sz="2000" b="1" dirty="0"/>
              <a:t>def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</a:rPr>
              <a:t>imprime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(A)</a:t>
            </a:r>
            <a:r>
              <a:rPr lang="en-US" sz="2000" b="1" dirty="0"/>
              <a:t>: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sz="2000" b="1" dirty="0"/>
              <a:t>    </a:t>
            </a:r>
            <a:r>
              <a:rPr lang="en-US" sz="2000" dirty="0"/>
              <a:t>for </a:t>
            </a:r>
            <a:r>
              <a:rPr lang="en-US" sz="2000" dirty="0" err="1"/>
              <a:t>i</a:t>
            </a:r>
            <a:r>
              <a:rPr lang="en-US" sz="2000" dirty="0"/>
              <a:t> in range(</a:t>
            </a:r>
            <a:r>
              <a:rPr lang="en-US" sz="2000" dirty="0" err="1"/>
              <a:t>len</a:t>
            </a:r>
            <a:r>
              <a:rPr lang="en-US" sz="2000" dirty="0"/>
              <a:t>(A)):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sz="2000" dirty="0"/>
              <a:t>        print("</a:t>
            </a:r>
            <a:r>
              <a:rPr lang="en-US" sz="2000" dirty="0" err="1"/>
              <a:t>Arreglo</a:t>
            </a:r>
            <a:r>
              <a:rPr lang="en-US" sz="2000" dirty="0"/>
              <a:t>[", </a:t>
            </a:r>
            <a:r>
              <a:rPr lang="en-US" sz="2000" dirty="0" err="1"/>
              <a:t>i</a:t>
            </a:r>
            <a:r>
              <a:rPr lang="en-US" sz="2000" dirty="0"/>
              <a:t>, "] = ", A[</a:t>
            </a:r>
            <a:r>
              <a:rPr lang="en-US" sz="2000" dirty="0" err="1"/>
              <a:t>i</a:t>
            </a:r>
            <a:r>
              <a:rPr lang="en-US" sz="2000" dirty="0"/>
              <a:t>])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endParaRPr lang="es-ES_tradnl" sz="2000" b="1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689397" y="166599"/>
            <a:ext cx="5765205" cy="92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64B07724-51DC-4795-8B32-D464FBCD0B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3968" y="1471926"/>
            <a:ext cx="4695618" cy="3077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pt-BR" sz="20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def</a:t>
            </a:r>
            <a:r>
              <a:rPr lang="pt-B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pt-BR" sz="2000" b="1" dirty="0" err="1">
                <a:solidFill>
                  <a:schemeClr val="accent6">
                    <a:lumMod val="75000"/>
                  </a:schemeClr>
                </a:solidFill>
              </a:rPr>
              <a:t>main</a:t>
            </a:r>
            <a:r>
              <a:rPr lang="pt-BR" sz="2000" b="1" dirty="0">
                <a:solidFill>
                  <a:schemeClr val="accent6">
                    <a:lumMod val="75000"/>
                  </a:schemeClr>
                </a:solidFill>
              </a:rPr>
              <a:t>()</a:t>
            </a:r>
            <a:r>
              <a:rPr lang="pt-B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: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t = </a:t>
            </a:r>
            <a:r>
              <a:rPr lang="pt-BR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int</a:t>
            </a:r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(input("</a:t>
            </a:r>
            <a:r>
              <a:rPr lang="pt-BR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Introduce</a:t>
            </a:r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pt-BR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el</a:t>
            </a:r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pt-BR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tamaño</a:t>
            </a:r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"))        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A = </a:t>
            </a:r>
            <a:r>
              <a:rPr lang="pt-BR" sz="20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crea_lista</a:t>
            </a:r>
            <a:r>
              <a:rPr lang="pt-B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(t)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</a:t>
            </a:r>
            <a:r>
              <a:rPr lang="pt-B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imprime(A)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</a:t>
            </a:r>
            <a:r>
              <a:rPr lang="pt-BR" sz="20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suma_dos</a:t>
            </a:r>
            <a:r>
              <a:rPr lang="pt-B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(A)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print("\</a:t>
            </a:r>
            <a:r>
              <a:rPr lang="pt-BR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nSUMA</a:t>
            </a:r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DOS")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</a:t>
            </a:r>
            <a:r>
              <a:rPr lang="pt-B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imprime(A)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endParaRPr lang="pt-BR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pt-BR" sz="2000" b="1" dirty="0" err="1">
                <a:solidFill>
                  <a:schemeClr val="accent6">
                    <a:lumMod val="75000"/>
                  </a:schemeClr>
                </a:solidFill>
              </a:rPr>
              <a:t>main</a:t>
            </a:r>
            <a:r>
              <a:rPr lang="pt-BR" sz="2000" b="1" dirty="0">
                <a:solidFill>
                  <a:schemeClr val="accent6">
                    <a:lumMod val="75000"/>
                  </a:schemeClr>
                </a:solidFill>
              </a:rPr>
              <a:t>()</a:t>
            </a:r>
            <a:endParaRPr lang="es-ES_tradnl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9" name="1 Imagen">
            <a:extLst>
              <a:ext uri="{FF2B5EF4-FFF2-40B4-BE49-F238E27FC236}">
                <a16:creationId xmlns:a16="http://schemas.microsoft.com/office/drawing/2014/main" id="{1704A893-7FBF-4B15-9DA5-934B39E28B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0270" y="4558753"/>
            <a:ext cx="1728192" cy="160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6597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5"/>
          <p:cNvSpPr>
            <a:spLocks noChangeArrowheads="1"/>
          </p:cNvSpPr>
          <p:nvPr/>
        </p:nvSpPr>
        <p:spPr bwMode="auto">
          <a:xfrm>
            <a:off x="1817" y="5734010"/>
            <a:ext cx="3203575" cy="11239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683568" y="116632"/>
            <a:ext cx="7920879" cy="92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Funciones y métodos de listas</a:t>
            </a:r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E5F432C5-F594-40E3-B720-F669525212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2048150"/>
              </p:ext>
            </p:extLst>
          </p:nvPr>
        </p:nvGraphicFramePr>
        <p:xfrm>
          <a:off x="539552" y="1268760"/>
          <a:ext cx="7830615" cy="4351138"/>
        </p:xfrm>
        <a:graphic>
          <a:graphicData uri="http://schemas.openxmlformats.org/drawingml/2006/table">
            <a:tbl>
              <a:tblPr/>
              <a:tblGrid>
                <a:gridCol w="2675834">
                  <a:extLst>
                    <a:ext uri="{9D8B030D-6E8A-4147-A177-3AD203B41FA5}">
                      <a16:colId xmlns:a16="http://schemas.microsoft.com/office/drawing/2014/main" val="100547420"/>
                    </a:ext>
                  </a:extLst>
                </a:gridCol>
                <a:gridCol w="1428622">
                  <a:extLst>
                    <a:ext uri="{9D8B030D-6E8A-4147-A177-3AD203B41FA5}">
                      <a16:colId xmlns:a16="http://schemas.microsoft.com/office/drawing/2014/main" val="3735878996"/>
                    </a:ext>
                  </a:extLst>
                </a:gridCol>
                <a:gridCol w="1704060">
                  <a:extLst>
                    <a:ext uri="{9D8B030D-6E8A-4147-A177-3AD203B41FA5}">
                      <a16:colId xmlns:a16="http://schemas.microsoft.com/office/drawing/2014/main" val="2885864773"/>
                    </a:ext>
                  </a:extLst>
                </a:gridCol>
                <a:gridCol w="2022099">
                  <a:extLst>
                    <a:ext uri="{9D8B030D-6E8A-4147-A177-3AD203B41FA5}">
                      <a16:colId xmlns:a16="http://schemas.microsoft.com/office/drawing/2014/main" val="2099015102"/>
                    </a:ext>
                  </a:extLst>
                </a:gridCol>
              </a:tblGrid>
              <a:tr h="157344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Descripción</a:t>
                      </a:r>
                      <a:endParaRPr lang="es-MX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FUNCIONES / SENTENCIAS</a:t>
                      </a:r>
                      <a:endParaRPr lang="es-MX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MÉTODOS</a:t>
                      </a:r>
                      <a:endParaRPr lang="es-MX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Ejemplo</a:t>
                      </a:r>
                      <a:endParaRPr lang="es-MX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9026374"/>
                  </a:ext>
                </a:extLst>
              </a:tr>
              <a:tr h="527566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Obtiene el número de elementos en la lista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len</a:t>
                      </a: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(lista)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br>
                        <a:rPr lang="es-MX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endParaRPr lang="es-MX" sz="12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lista=[8,5,2]</a:t>
                      </a:r>
                      <a:endParaRPr lang="es-MX" sz="1200" b="1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longitud = </a:t>
                      </a: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len</a:t>
                      </a: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(lista)</a:t>
                      </a:r>
                      <a:endParaRPr lang="es-MX" sz="1200" b="1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longitud sería igual a 3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252370"/>
                  </a:ext>
                </a:extLst>
              </a:tr>
              <a:tr h="462777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Agrega el valor indicado en el parámetro al final de la lista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br>
                        <a:rPr lang="es-MX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lista.</a:t>
                      </a: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append</a:t>
                      </a: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(valor)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lista.append</a:t>
                      </a: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(10)</a:t>
                      </a: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 nueva lista sería:</a:t>
                      </a: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[8, 5, 2, </a:t>
                      </a: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]</a:t>
                      </a:r>
                      <a:endParaRPr lang="es-MX" sz="1200" b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4630016"/>
                  </a:ext>
                </a:extLst>
              </a:tr>
              <a:tr h="388733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Inserta el valor indicado en la posición indicada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br>
                        <a:rPr lang="es-MX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lista.</a:t>
                      </a: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insert</a:t>
                      </a: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(posición, valor)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1200" b="1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lista.insert</a:t>
                      </a:r>
                      <a:r>
                        <a:rPr lang="es-MX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(1, 4)</a:t>
                      </a: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 nueva lista sería:</a:t>
                      </a: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[8, </a:t>
                      </a: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5, 2, 10]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5788462"/>
                  </a:ext>
                </a:extLst>
              </a:tr>
              <a:tr h="462777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Borra el elemento indicado de la lista en la posición indicada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del </a:t>
                      </a: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lista[</a:t>
                      </a:r>
                      <a:r>
                        <a:rPr lang="es-MX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indice</a:t>
                      </a: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]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br>
                        <a:rPr lang="es-MX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del lista[1]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 borraría el 4.</a:t>
                      </a: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[8, 5, 2, 10]</a:t>
                      </a:r>
                      <a:endParaRPr lang="es-MX" sz="1200" b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0913138"/>
                  </a:ext>
                </a:extLst>
              </a:tr>
              <a:tr h="527566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Borra el elemento que tenga el valor que se recibe como parámetro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br>
                        <a:rPr lang="es-MX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lista.</a:t>
                      </a: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remove</a:t>
                      </a: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(valor)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lista.remove</a:t>
                      </a: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(10)</a:t>
                      </a:r>
                      <a:endParaRPr lang="es-MX" sz="1200" b="1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Borraría el valor 10 de la lista [8, 5, 2]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7945677"/>
                  </a:ext>
                </a:extLst>
              </a:tr>
              <a:tr h="666399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Obtiene el valor que se encuentra en la posición indicada por el índice y lo borra de la lista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br>
                        <a:rPr lang="es-MX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lista</a:t>
                      </a: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.pop</a:t>
                      </a: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es-MX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indice</a:t>
                      </a: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valor = </a:t>
                      </a: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lista.pop</a:t>
                      </a: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(1)</a:t>
                      </a:r>
                      <a:endParaRPr lang="es-MX" sz="1200" b="1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valor obtendría el valor de 5 y lo borraría de la lista.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[8, 2]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98256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314115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5"/>
          <p:cNvSpPr>
            <a:spLocks noChangeArrowheads="1"/>
          </p:cNvSpPr>
          <p:nvPr/>
        </p:nvSpPr>
        <p:spPr bwMode="auto">
          <a:xfrm>
            <a:off x="0" y="5734050"/>
            <a:ext cx="3203575" cy="11239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683568" y="219535"/>
            <a:ext cx="7920879" cy="92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Funciones y métodos de listas</a:t>
            </a:r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E5F432C5-F594-40E3-B720-F669525212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3249969"/>
              </p:ext>
            </p:extLst>
          </p:nvPr>
        </p:nvGraphicFramePr>
        <p:xfrm>
          <a:off x="323527" y="1540627"/>
          <a:ext cx="8496945" cy="4179110"/>
        </p:xfrm>
        <a:graphic>
          <a:graphicData uri="http://schemas.openxmlformats.org/drawingml/2006/table">
            <a:tbl>
              <a:tblPr/>
              <a:tblGrid>
                <a:gridCol w="3092780">
                  <a:extLst>
                    <a:ext uri="{9D8B030D-6E8A-4147-A177-3AD203B41FA5}">
                      <a16:colId xmlns:a16="http://schemas.microsoft.com/office/drawing/2014/main" val="100547420"/>
                    </a:ext>
                  </a:extLst>
                </a:gridCol>
                <a:gridCol w="1405809">
                  <a:extLst>
                    <a:ext uri="{9D8B030D-6E8A-4147-A177-3AD203B41FA5}">
                      <a16:colId xmlns:a16="http://schemas.microsoft.com/office/drawing/2014/main" val="3735878996"/>
                    </a:ext>
                  </a:extLst>
                </a:gridCol>
                <a:gridCol w="1897842">
                  <a:extLst>
                    <a:ext uri="{9D8B030D-6E8A-4147-A177-3AD203B41FA5}">
                      <a16:colId xmlns:a16="http://schemas.microsoft.com/office/drawing/2014/main" val="2885864773"/>
                    </a:ext>
                  </a:extLst>
                </a:gridCol>
                <a:gridCol w="2100514">
                  <a:extLst>
                    <a:ext uri="{9D8B030D-6E8A-4147-A177-3AD203B41FA5}">
                      <a16:colId xmlns:a16="http://schemas.microsoft.com/office/drawing/2014/main" val="2099015102"/>
                    </a:ext>
                  </a:extLst>
                </a:gridCol>
              </a:tblGrid>
              <a:tr h="28592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Descripción</a:t>
                      </a:r>
                      <a:endParaRPr lang="es-MX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FUNCIONES</a:t>
                      </a:r>
                      <a:endParaRPr lang="es-MX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MÉTODOS</a:t>
                      </a:r>
                      <a:endParaRPr lang="es-MX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Ejemplo</a:t>
                      </a:r>
                      <a:endParaRPr lang="es-MX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9026374"/>
                  </a:ext>
                </a:extLst>
              </a:tr>
              <a:tr h="666399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Convierte una cadena en una lista con la función </a:t>
                      </a:r>
                      <a:r>
                        <a:rPr lang="es-MX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</a:t>
                      </a: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().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1200" b="1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</a:t>
                      </a:r>
                      <a:r>
                        <a:rPr lang="es-MX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()</a:t>
                      </a: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palabra = "Python"</a:t>
                      </a: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lista = </a:t>
                      </a: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</a:t>
                      </a: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(palabra)</a:t>
                      </a: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print</a:t>
                      </a: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(lista)</a:t>
                      </a:r>
                      <a:endParaRPr lang="es-MX" sz="1200" b="1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Imprimirá: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['P', 'y', 't', 'h', 'o', 'n']</a:t>
                      </a: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9825633"/>
                  </a:ext>
                </a:extLst>
              </a:tr>
              <a:tr h="927708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Convierte una cadena en una lista usando el método </a:t>
                      </a:r>
                      <a:r>
                        <a:rPr lang="es-MX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split</a:t>
                      </a: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().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b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string</a:t>
                      </a: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.split</a:t>
                      </a: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()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string</a:t>
                      </a: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= "x, y, z"</a:t>
                      </a: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lista = </a:t>
                      </a: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string.split</a:t>
                      </a: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(',')</a:t>
                      </a: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print</a:t>
                      </a: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(lista)</a:t>
                      </a:r>
                      <a:endParaRPr lang="es-MX" sz="1200" b="1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Imprimirá: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[‘x', 'y', ‘z']</a:t>
                      </a: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1376497"/>
                  </a:ext>
                </a:extLst>
              </a:tr>
              <a:tr h="927708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Regresa la lista ordenada, sin modificar la lista original.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sorted</a:t>
                      </a: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(lista)</a:t>
                      </a:r>
                      <a:endParaRPr lang="es-MX" sz="1200" b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lista1=['</a:t>
                      </a: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j','a','g','b</a:t>
                      </a: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']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lista2=</a:t>
                      </a: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sorted</a:t>
                      </a: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(lista1)</a:t>
                      </a: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print</a:t>
                      </a: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(lista1)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Imprimirá ['</a:t>
                      </a:r>
                      <a:r>
                        <a:rPr lang="es-MX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j','a','g','b</a:t>
                      </a: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'</a:t>
                      </a: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]</a:t>
                      </a: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print</a:t>
                      </a: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(lista2)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Imprimirá ['a', 'b', 'g', 'j']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9511899"/>
                  </a:ext>
                </a:extLst>
              </a:tr>
              <a:tr h="462777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Ordena los elementos de la lista de mayor a menor. Si se indica el parámetro reverse en True se ordena de mayor a menor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br>
                        <a:rPr lang="es-MX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s-MX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lista</a:t>
                      </a: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.sort</a:t>
                      </a: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()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lista</a:t>
                      </a: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.sort</a:t>
                      </a: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reverse=True</a:t>
                      </a: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 fontAlgn="t"/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lista1=['</a:t>
                      </a: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j','a','g','b</a:t>
                      </a: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']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lista1.sort()</a:t>
                      </a: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print</a:t>
                      </a: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(lista1)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Imprimirá ['a', 'b', 'g', 'j']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43161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425914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97814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035558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704595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20" y="201853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3" y="857251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857251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90754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557860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5343906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559841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5" y="448589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86765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09827" y="1533905"/>
            <a:ext cx="2142744" cy="18562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232150" y="1996821"/>
            <a:ext cx="3932138" cy="12833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8000" b="1" dirty="0">
                <a:solidFill>
                  <a:srgbClr val="002060"/>
                </a:solidFill>
                <a:latin typeface="Calibri"/>
                <a:cs typeface="Calibri"/>
              </a:rPr>
              <a:t>Gracias</a:t>
            </a:r>
          </a:p>
        </p:txBody>
      </p:sp>
      <p:sp>
        <p:nvSpPr>
          <p:cNvPr id="16" name="object 16"/>
          <p:cNvSpPr/>
          <p:nvPr/>
        </p:nvSpPr>
        <p:spPr>
          <a:xfrm>
            <a:off x="1591055" y="2070353"/>
            <a:ext cx="780288" cy="778764"/>
          </a:xfrm>
          <a:custGeom>
            <a:avLst/>
            <a:gdLst/>
            <a:ahLst/>
            <a:cxnLst/>
            <a:rect l="l" t="t" r="r" b="b"/>
            <a:pathLst>
              <a:path w="780288" h="778764">
                <a:moveTo>
                  <a:pt x="410082" y="0"/>
                </a:moveTo>
                <a:lnTo>
                  <a:pt x="370205" y="0"/>
                </a:lnTo>
                <a:lnTo>
                  <a:pt x="311657" y="7493"/>
                </a:lnTo>
                <a:lnTo>
                  <a:pt x="274193" y="17525"/>
                </a:lnTo>
                <a:lnTo>
                  <a:pt x="255524" y="23622"/>
                </a:lnTo>
                <a:lnTo>
                  <a:pt x="220599" y="38608"/>
                </a:lnTo>
                <a:lnTo>
                  <a:pt x="204469" y="47371"/>
                </a:lnTo>
                <a:lnTo>
                  <a:pt x="188213" y="56007"/>
                </a:lnTo>
                <a:lnTo>
                  <a:pt x="142112" y="88392"/>
                </a:lnTo>
                <a:lnTo>
                  <a:pt x="100964" y="128143"/>
                </a:lnTo>
                <a:lnTo>
                  <a:pt x="66039" y="171704"/>
                </a:lnTo>
                <a:lnTo>
                  <a:pt x="38735" y="220218"/>
                </a:lnTo>
                <a:lnTo>
                  <a:pt x="17399" y="273685"/>
                </a:lnTo>
                <a:lnTo>
                  <a:pt x="7493" y="311023"/>
                </a:lnTo>
                <a:lnTo>
                  <a:pt x="2540" y="349631"/>
                </a:lnTo>
                <a:lnTo>
                  <a:pt x="0" y="369570"/>
                </a:lnTo>
                <a:lnTo>
                  <a:pt x="0" y="409321"/>
                </a:lnTo>
                <a:lnTo>
                  <a:pt x="2540" y="429260"/>
                </a:lnTo>
                <a:lnTo>
                  <a:pt x="4953" y="449072"/>
                </a:lnTo>
                <a:lnTo>
                  <a:pt x="17399" y="505079"/>
                </a:lnTo>
                <a:lnTo>
                  <a:pt x="38735" y="558546"/>
                </a:lnTo>
                <a:lnTo>
                  <a:pt x="66039" y="607060"/>
                </a:lnTo>
                <a:lnTo>
                  <a:pt x="100964" y="650621"/>
                </a:lnTo>
                <a:lnTo>
                  <a:pt x="128396" y="677926"/>
                </a:lnTo>
                <a:lnTo>
                  <a:pt x="172085" y="712851"/>
                </a:lnTo>
                <a:lnTo>
                  <a:pt x="220599" y="740156"/>
                </a:lnTo>
                <a:lnTo>
                  <a:pt x="274193" y="761365"/>
                </a:lnTo>
                <a:lnTo>
                  <a:pt x="311657" y="771271"/>
                </a:lnTo>
                <a:lnTo>
                  <a:pt x="370205" y="778764"/>
                </a:lnTo>
                <a:lnTo>
                  <a:pt x="410082" y="778764"/>
                </a:lnTo>
                <a:lnTo>
                  <a:pt x="449961" y="773811"/>
                </a:lnTo>
                <a:lnTo>
                  <a:pt x="506094" y="761365"/>
                </a:lnTo>
                <a:lnTo>
                  <a:pt x="559562" y="740156"/>
                </a:lnTo>
                <a:lnTo>
                  <a:pt x="608202" y="712851"/>
                </a:lnTo>
                <a:lnTo>
                  <a:pt x="651891" y="677926"/>
                </a:lnTo>
                <a:lnTo>
                  <a:pt x="679323" y="650621"/>
                </a:lnTo>
                <a:lnTo>
                  <a:pt x="682664" y="646938"/>
                </a:lnTo>
                <a:lnTo>
                  <a:pt x="390144" y="646938"/>
                </a:lnTo>
                <a:lnTo>
                  <a:pt x="361442" y="645668"/>
                </a:lnTo>
                <a:lnTo>
                  <a:pt x="306705" y="634492"/>
                </a:lnTo>
                <a:lnTo>
                  <a:pt x="254254" y="613283"/>
                </a:lnTo>
                <a:lnTo>
                  <a:pt x="206882" y="582168"/>
                </a:lnTo>
                <a:lnTo>
                  <a:pt x="183261" y="558546"/>
                </a:lnTo>
                <a:lnTo>
                  <a:pt x="180720" y="554863"/>
                </a:lnTo>
                <a:lnTo>
                  <a:pt x="179450" y="549910"/>
                </a:lnTo>
                <a:lnTo>
                  <a:pt x="178307" y="544830"/>
                </a:lnTo>
                <a:lnTo>
                  <a:pt x="179450" y="541147"/>
                </a:lnTo>
                <a:lnTo>
                  <a:pt x="180720" y="536194"/>
                </a:lnTo>
                <a:lnTo>
                  <a:pt x="203200" y="520065"/>
                </a:lnTo>
                <a:lnTo>
                  <a:pt x="757766" y="520065"/>
                </a:lnTo>
                <a:lnTo>
                  <a:pt x="762762" y="505079"/>
                </a:lnTo>
                <a:lnTo>
                  <a:pt x="767842" y="486410"/>
                </a:lnTo>
                <a:lnTo>
                  <a:pt x="772794" y="467741"/>
                </a:lnTo>
                <a:lnTo>
                  <a:pt x="775335" y="449072"/>
                </a:lnTo>
                <a:lnTo>
                  <a:pt x="775938" y="444119"/>
                </a:lnTo>
                <a:lnTo>
                  <a:pt x="230631" y="444119"/>
                </a:lnTo>
                <a:lnTo>
                  <a:pt x="221869" y="442849"/>
                </a:lnTo>
                <a:lnTo>
                  <a:pt x="189483" y="414274"/>
                </a:lnTo>
                <a:lnTo>
                  <a:pt x="185800" y="395605"/>
                </a:lnTo>
                <a:lnTo>
                  <a:pt x="186944" y="385699"/>
                </a:lnTo>
                <a:lnTo>
                  <a:pt x="213106" y="350774"/>
                </a:lnTo>
                <a:lnTo>
                  <a:pt x="230631" y="347091"/>
                </a:lnTo>
                <a:lnTo>
                  <a:pt x="777440" y="347091"/>
                </a:lnTo>
                <a:lnTo>
                  <a:pt x="775335" y="329692"/>
                </a:lnTo>
                <a:lnTo>
                  <a:pt x="762762" y="273685"/>
                </a:lnTo>
                <a:lnTo>
                  <a:pt x="741552" y="220218"/>
                </a:lnTo>
                <a:lnTo>
                  <a:pt x="714248" y="171704"/>
                </a:lnTo>
                <a:lnTo>
                  <a:pt x="679323" y="128143"/>
                </a:lnTo>
                <a:lnTo>
                  <a:pt x="651891" y="100837"/>
                </a:lnTo>
                <a:lnTo>
                  <a:pt x="608202" y="65912"/>
                </a:lnTo>
                <a:lnTo>
                  <a:pt x="559562" y="38608"/>
                </a:lnTo>
                <a:lnTo>
                  <a:pt x="506094" y="17525"/>
                </a:lnTo>
                <a:lnTo>
                  <a:pt x="468630" y="7493"/>
                </a:lnTo>
                <a:lnTo>
                  <a:pt x="410082" y="0"/>
                </a:lnTo>
                <a:close/>
              </a:path>
              <a:path w="780288" h="778764">
                <a:moveTo>
                  <a:pt x="757766" y="520065"/>
                </a:moveTo>
                <a:lnTo>
                  <a:pt x="577088" y="520065"/>
                </a:lnTo>
                <a:lnTo>
                  <a:pt x="582041" y="521208"/>
                </a:lnTo>
                <a:lnTo>
                  <a:pt x="585851" y="522478"/>
                </a:lnTo>
                <a:lnTo>
                  <a:pt x="600710" y="541147"/>
                </a:lnTo>
                <a:lnTo>
                  <a:pt x="601980" y="544830"/>
                </a:lnTo>
                <a:lnTo>
                  <a:pt x="600710" y="549910"/>
                </a:lnTo>
                <a:lnTo>
                  <a:pt x="599567" y="554863"/>
                </a:lnTo>
                <a:lnTo>
                  <a:pt x="597026" y="558546"/>
                </a:lnTo>
                <a:lnTo>
                  <a:pt x="550926" y="599694"/>
                </a:lnTo>
                <a:lnTo>
                  <a:pt x="501142" y="625729"/>
                </a:lnTo>
                <a:lnTo>
                  <a:pt x="447420" y="641858"/>
                </a:lnTo>
                <a:lnTo>
                  <a:pt x="390144" y="646938"/>
                </a:lnTo>
                <a:lnTo>
                  <a:pt x="682664" y="646938"/>
                </a:lnTo>
                <a:lnTo>
                  <a:pt x="714248" y="607060"/>
                </a:lnTo>
                <a:lnTo>
                  <a:pt x="741552" y="558546"/>
                </a:lnTo>
                <a:lnTo>
                  <a:pt x="756538" y="523748"/>
                </a:lnTo>
                <a:lnTo>
                  <a:pt x="757766" y="520065"/>
                </a:lnTo>
                <a:close/>
              </a:path>
              <a:path w="780288" h="778764">
                <a:moveTo>
                  <a:pt x="577088" y="520065"/>
                </a:moveTo>
                <a:lnTo>
                  <a:pt x="203200" y="520065"/>
                </a:lnTo>
                <a:lnTo>
                  <a:pt x="208152" y="521208"/>
                </a:lnTo>
                <a:lnTo>
                  <a:pt x="213106" y="522478"/>
                </a:lnTo>
                <a:lnTo>
                  <a:pt x="216916" y="525018"/>
                </a:lnTo>
                <a:lnTo>
                  <a:pt x="220599" y="527431"/>
                </a:lnTo>
                <a:lnTo>
                  <a:pt x="239394" y="543687"/>
                </a:lnTo>
                <a:lnTo>
                  <a:pt x="278002" y="569849"/>
                </a:lnTo>
                <a:lnTo>
                  <a:pt x="320294" y="587248"/>
                </a:lnTo>
                <a:lnTo>
                  <a:pt x="366521" y="595884"/>
                </a:lnTo>
                <a:lnTo>
                  <a:pt x="390144" y="597154"/>
                </a:lnTo>
                <a:lnTo>
                  <a:pt x="413766" y="595884"/>
                </a:lnTo>
                <a:lnTo>
                  <a:pt x="459994" y="587248"/>
                </a:lnTo>
                <a:lnTo>
                  <a:pt x="502285" y="569849"/>
                </a:lnTo>
                <a:lnTo>
                  <a:pt x="540893" y="543687"/>
                </a:lnTo>
                <a:lnTo>
                  <a:pt x="559562" y="527431"/>
                </a:lnTo>
                <a:lnTo>
                  <a:pt x="563371" y="525018"/>
                </a:lnTo>
                <a:lnTo>
                  <a:pt x="567182" y="522478"/>
                </a:lnTo>
                <a:lnTo>
                  <a:pt x="572135" y="521208"/>
                </a:lnTo>
                <a:lnTo>
                  <a:pt x="577088" y="520065"/>
                </a:lnTo>
                <a:close/>
              </a:path>
              <a:path w="780288" h="778764">
                <a:moveTo>
                  <a:pt x="549656" y="347091"/>
                </a:moveTo>
                <a:lnTo>
                  <a:pt x="230631" y="347091"/>
                </a:lnTo>
                <a:lnTo>
                  <a:pt x="239394" y="348361"/>
                </a:lnTo>
                <a:lnTo>
                  <a:pt x="248031" y="350774"/>
                </a:lnTo>
                <a:lnTo>
                  <a:pt x="255524" y="355854"/>
                </a:lnTo>
                <a:lnTo>
                  <a:pt x="263017" y="360807"/>
                </a:lnTo>
                <a:lnTo>
                  <a:pt x="267969" y="368300"/>
                </a:lnTo>
                <a:lnTo>
                  <a:pt x="271780" y="376936"/>
                </a:lnTo>
                <a:lnTo>
                  <a:pt x="274193" y="385699"/>
                </a:lnTo>
                <a:lnTo>
                  <a:pt x="275463" y="395605"/>
                </a:lnTo>
                <a:lnTo>
                  <a:pt x="274193" y="405638"/>
                </a:lnTo>
                <a:lnTo>
                  <a:pt x="248031" y="440436"/>
                </a:lnTo>
                <a:lnTo>
                  <a:pt x="230631" y="444119"/>
                </a:lnTo>
                <a:lnTo>
                  <a:pt x="549656" y="444119"/>
                </a:lnTo>
                <a:lnTo>
                  <a:pt x="512318" y="423037"/>
                </a:lnTo>
                <a:lnTo>
                  <a:pt x="504825" y="395605"/>
                </a:lnTo>
                <a:lnTo>
                  <a:pt x="506094" y="385699"/>
                </a:lnTo>
                <a:lnTo>
                  <a:pt x="508507" y="376936"/>
                </a:lnTo>
                <a:lnTo>
                  <a:pt x="512318" y="368300"/>
                </a:lnTo>
                <a:lnTo>
                  <a:pt x="517270" y="360807"/>
                </a:lnTo>
                <a:lnTo>
                  <a:pt x="524763" y="355854"/>
                </a:lnTo>
                <a:lnTo>
                  <a:pt x="532257" y="350774"/>
                </a:lnTo>
                <a:lnTo>
                  <a:pt x="540893" y="348361"/>
                </a:lnTo>
                <a:lnTo>
                  <a:pt x="549656" y="347091"/>
                </a:lnTo>
                <a:close/>
              </a:path>
              <a:path w="780288" h="778764">
                <a:moveTo>
                  <a:pt x="777440" y="347091"/>
                </a:moveTo>
                <a:lnTo>
                  <a:pt x="549656" y="347091"/>
                </a:lnTo>
                <a:lnTo>
                  <a:pt x="558419" y="348361"/>
                </a:lnTo>
                <a:lnTo>
                  <a:pt x="567182" y="350774"/>
                </a:lnTo>
                <a:lnTo>
                  <a:pt x="593344" y="385699"/>
                </a:lnTo>
                <a:lnTo>
                  <a:pt x="594487" y="395605"/>
                </a:lnTo>
                <a:lnTo>
                  <a:pt x="593344" y="405638"/>
                </a:lnTo>
                <a:lnTo>
                  <a:pt x="567182" y="440436"/>
                </a:lnTo>
                <a:lnTo>
                  <a:pt x="549656" y="444119"/>
                </a:lnTo>
                <a:lnTo>
                  <a:pt x="775938" y="444119"/>
                </a:lnTo>
                <a:lnTo>
                  <a:pt x="777748" y="429260"/>
                </a:lnTo>
                <a:lnTo>
                  <a:pt x="780288" y="409321"/>
                </a:lnTo>
                <a:lnTo>
                  <a:pt x="780288" y="369570"/>
                </a:lnTo>
                <a:lnTo>
                  <a:pt x="777748" y="349631"/>
                </a:lnTo>
                <a:lnTo>
                  <a:pt x="777440" y="3470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9138" y="1125538"/>
            <a:ext cx="7813302" cy="5181600"/>
          </a:xfrm>
        </p:spPr>
        <p:txBody>
          <a:bodyPr>
            <a:normAutofit/>
          </a:bodyPr>
          <a:lstStyle/>
          <a:p>
            <a:pPr marL="0" indent="0" algn="just" eaLnBrk="1" hangingPunct="1">
              <a:lnSpc>
                <a:spcPts val="3400"/>
              </a:lnSpc>
              <a:buNone/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¿Qué tal si ahora necesitamos definir una función en donde se asigne a cada variable el valor </a:t>
            </a:r>
            <a:r>
              <a:rPr lang="es-ES_tradnl" sz="22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-1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?, el código sería algo como lo siguiente: </a:t>
            </a:r>
          </a:p>
          <a:p>
            <a:pPr eaLnBrk="1" hangingPunct="1">
              <a:lnSpc>
                <a:spcPct val="90000"/>
              </a:lnSpc>
            </a:pPr>
            <a:endParaRPr lang="es-ES_tradnl" sz="1600" b="1" dirty="0"/>
          </a:p>
          <a:p>
            <a:pPr lvl="4" eaLnBrk="1" hangingPunct="1">
              <a:lnSpc>
                <a:spcPct val="90000"/>
              </a:lnSpc>
              <a:buFontTx/>
              <a:buNone/>
            </a:pPr>
            <a:r>
              <a:rPr lang="es-ES_tradnl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def</a:t>
            </a:r>
            <a:r>
              <a:rPr lang="es-ES_tradnl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iniciaMenosUno ( ):</a:t>
            </a:r>
          </a:p>
          <a:p>
            <a:pPr lvl="4" eaLnBrk="1" hangingPunct="1">
              <a:lnSpc>
                <a:spcPct val="90000"/>
              </a:lnSpc>
              <a:buFontTx/>
              <a:buNone/>
            </a:pPr>
            <a:r>
              <a:rPr lang="es-ES_tradnl" sz="1900" b="1" dirty="0"/>
              <a:t>      x0=</a:t>
            </a:r>
            <a:r>
              <a:rPr lang="es-ES_tradnl" sz="1900" b="1" dirty="0">
                <a:solidFill>
                  <a:srgbClr val="0000FF"/>
                </a:solidFill>
              </a:rPr>
              <a:t>-1</a:t>
            </a:r>
            <a:endParaRPr lang="es-ES_tradnl" sz="1900" b="1" dirty="0"/>
          </a:p>
          <a:p>
            <a:pPr lvl="4" eaLnBrk="1" hangingPunct="1">
              <a:lnSpc>
                <a:spcPct val="90000"/>
              </a:lnSpc>
              <a:buFontTx/>
              <a:buNone/>
            </a:pPr>
            <a:r>
              <a:rPr lang="es-ES_tradnl" sz="1900" b="1" dirty="0"/>
              <a:t>      x1=</a:t>
            </a:r>
            <a:r>
              <a:rPr lang="es-ES_tradnl" sz="1900" b="1" dirty="0">
                <a:solidFill>
                  <a:srgbClr val="0000FF"/>
                </a:solidFill>
              </a:rPr>
              <a:t>-1</a:t>
            </a:r>
            <a:r>
              <a:rPr lang="es-ES_tradnl" sz="1900" b="1" dirty="0"/>
              <a:t> </a:t>
            </a:r>
          </a:p>
          <a:p>
            <a:pPr lvl="4" eaLnBrk="1" hangingPunct="1">
              <a:lnSpc>
                <a:spcPct val="90000"/>
              </a:lnSpc>
              <a:buFontTx/>
              <a:buNone/>
            </a:pPr>
            <a:r>
              <a:rPr lang="es-ES_tradnl" sz="1900" b="1" dirty="0"/>
              <a:t>      x2=</a:t>
            </a:r>
            <a:r>
              <a:rPr lang="es-ES_tradnl" sz="1900" b="1" dirty="0">
                <a:solidFill>
                  <a:srgbClr val="0000FF"/>
                </a:solidFill>
              </a:rPr>
              <a:t>-1</a:t>
            </a:r>
            <a:r>
              <a:rPr lang="es-ES_tradnl" sz="1900" b="1" dirty="0"/>
              <a:t> </a:t>
            </a:r>
          </a:p>
          <a:p>
            <a:pPr lvl="4" eaLnBrk="1" hangingPunct="1">
              <a:lnSpc>
                <a:spcPct val="90000"/>
              </a:lnSpc>
              <a:buFontTx/>
              <a:buNone/>
            </a:pPr>
            <a:r>
              <a:rPr lang="es-ES_tradnl" sz="1900" b="1" dirty="0"/>
              <a:t>      x3=</a:t>
            </a:r>
            <a:r>
              <a:rPr lang="es-ES_tradnl" sz="1900" b="1" dirty="0">
                <a:solidFill>
                  <a:srgbClr val="0000FF"/>
                </a:solidFill>
              </a:rPr>
              <a:t>-1</a:t>
            </a:r>
            <a:r>
              <a:rPr lang="es-ES_tradnl" sz="1900" b="1" dirty="0"/>
              <a:t> </a:t>
            </a:r>
          </a:p>
          <a:p>
            <a:pPr lvl="4" eaLnBrk="1" hangingPunct="1">
              <a:lnSpc>
                <a:spcPct val="90000"/>
              </a:lnSpc>
              <a:buFontTx/>
              <a:buNone/>
            </a:pPr>
            <a:r>
              <a:rPr lang="es-ES_tradnl" sz="1900" b="1" dirty="0"/>
              <a:t>      x4=</a:t>
            </a:r>
            <a:r>
              <a:rPr lang="es-ES_tradnl" sz="1900" b="1" dirty="0">
                <a:solidFill>
                  <a:srgbClr val="0000FF"/>
                </a:solidFill>
              </a:rPr>
              <a:t>-1</a:t>
            </a:r>
            <a:r>
              <a:rPr lang="es-ES_tradnl" sz="1900" b="1" dirty="0"/>
              <a:t> </a:t>
            </a:r>
          </a:p>
          <a:p>
            <a:pPr lvl="4" eaLnBrk="1" hangingPunct="1">
              <a:lnSpc>
                <a:spcPct val="90000"/>
              </a:lnSpc>
              <a:buFontTx/>
              <a:buNone/>
            </a:pPr>
            <a:r>
              <a:rPr lang="es-ES_tradnl" sz="1900" b="1" dirty="0"/>
              <a:t>      x5=</a:t>
            </a:r>
            <a:r>
              <a:rPr lang="es-ES_tradnl" sz="1900" b="1" dirty="0">
                <a:solidFill>
                  <a:srgbClr val="0000FF"/>
                </a:solidFill>
              </a:rPr>
              <a:t>-1</a:t>
            </a:r>
            <a:r>
              <a:rPr lang="es-ES_tradnl" sz="1900" b="1" dirty="0"/>
              <a:t> </a:t>
            </a:r>
          </a:p>
          <a:p>
            <a:pPr lvl="4" eaLnBrk="1" hangingPunct="1">
              <a:lnSpc>
                <a:spcPct val="90000"/>
              </a:lnSpc>
              <a:buFontTx/>
              <a:buNone/>
            </a:pPr>
            <a:r>
              <a:rPr lang="es-ES_tradnl" sz="1900" b="1" dirty="0"/>
              <a:t>      x6=</a:t>
            </a:r>
            <a:r>
              <a:rPr lang="es-ES_tradnl" sz="1900" b="1" dirty="0">
                <a:solidFill>
                  <a:srgbClr val="0000FF"/>
                </a:solidFill>
              </a:rPr>
              <a:t>-1</a:t>
            </a:r>
            <a:r>
              <a:rPr lang="es-ES_tradnl" sz="1900" b="1" dirty="0"/>
              <a:t> </a:t>
            </a:r>
          </a:p>
          <a:p>
            <a:pPr lvl="4" eaLnBrk="1" hangingPunct="1">
              <a:lnSpc>
                <a:spcPct val="90000"/>
              </a:lnSpc>
              <a:buFontTx/>
              <a:buNone/>
            </a:pPr>
            <a:r>
              <a:rPr lang="es-ES_tradnl" sz="1900" b="1" dirty="0"/>
              <a:t>      x7=</a:t>
            </a:r>
            <a:r>
              <a:rPr lang="es-ES_tradnl" sz="1900" b="1" dirty="0">
                <a:solidFill>
                  <a:srgbClr val="0000FF"/>
                </a:solidFill>
              </a:rPr>
              <a:t>-1</a:t>
            </a:r>
            <a:r>
              <a:rPr lang="es-ES_tradnl" sz="1900" b="1" dirty="0"/>
              <a:t> </a:t>
            </a:r>
          </a:p>
          <a:p>
            <a:pPr lvl="4" eaLnBrk="1" hangingPunct="1">
              <a:lnSpc>
                <a:spcPct val="90000"/>
              </a:lnSpc>
              <a:buFontTx/>
              <a:buNone/>
            </a:pPr>
            <a:r>
              <a:rPr lang="es-ES_tradnl" sz="1900" b="1" dirty="0"/>
              <a:t>      x8=</a:t>
            </a:r>
            <a:r>
              <a:rPr lang="es-ES_tradnl" sz="1900" b="1" dirty="0">
                <a:solidFill>
                  <a:srgbClr val="0000FF"/>
                </a:solidFill>
              </a:rPr>
              <a:t>-1</a:t>
            </a:r>
            <a:r>
              <a:rPr lang="es-ES_tradnl" sz="1900" b="1" dirty="0"/>
              <a:t> </a:t>
            </a:r>
          </a:p>
          <a:p>
            <a:pPr lvl="4" eaLnBrk="1" hangingPunct="1">
              <a:lnSpc>
                <a:spcPct val="90000"/>
              </a:lnSpc>
              <a:buFontTx/>
              <a:buNone/>
            </a:pPr>
            <a:r>
              <a:rPr lang="es-ES_tradnl" sz="1900" b="1" dirty="0"/>
              <a:t>      x9=</a:t>
            </a:r>
            <a:r>
              <a:rPr lang="es-ES_tradnl" sz="1900" b="1" dirty="0">
                <a:solidFill>
                  <a:srgbClr val="0000FF"/>
                </a:solidFill>
              </a:rPr>
              <a:t>-1</a:t>
            </a:r>
            <a:endParaRPr lang="es-ES_tradnl" sz="1900" b="1" dirty="0"/>
          </a:p>
        </p:txBody>
      </p:sp>
      <p:sp>
        <p:nvSpPr>
          <p:cNvPr id="189445" name="Rectangle 5"/>
          <p:cNvSpPr>
            <a:spLocks noGrp="1" noChangeArrowheads="1"/>
          </p:cNvSpPr>
          <p:nvPr>
            <p:ph type="title"/>
          </p:nvPr>
        </p:nvSpPr>
        <p:spPr>
          <a:xfrm>
            <a:off x="1042988" y="-27384"/>
            <a:ext cx="7010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sz="48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Listas o arreglos</a:t>
            </a: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3540510"/>
            <a:ext cx="2488596" cy="25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776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49" y="1628329"/>
            <a:ext cx="7488759" cy="1080591"/>
          </a:xfrm>
        </p:spPr>
        <p:txBody>
          <a:bodyPr/>
          <a:lstStyle/>
          <a:p>
            <a:pPr algn="just" eaLnBrk="1" hangingPunct="1">
              <a:lnSpc>
                <a:spcPts val="3500"/>
              </a:lnSpc>
              <a:spcBef>
                <a:spcPct val="50000"/>
              </a:spcBef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Pero ¿Qué tal si en lugar de trabajar con </a:t>
            </a:r>
            <a:r>
              <a:rPr lang="es-ES_tradnl" sz="24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10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necesitamos definir </a:t>
            </a:r>
            <a:r>
              <a:rPr lang="es-ES_tradnl" sz="24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1000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? </a:t>
            </a:r>
          </a:p>
        </p:txBody>
      </p:sp>
      <p:sp>
        <p:nvSpPr>
          <p:cNvPr id="190469" name="Rectangle 5"/>
          <p:cNvSpPr>
            <a:spLocks noGrp="1" noChangeArrowheads="1"/>
          </p:cNvSpPr>
          <p:nvPr>
            <p:ph type="title"/>
          </p:nvPr>
        </p:nvSpPr>
        <p:spPr>
          <a:xfrm>
            <a:off x="1042988" y="188640"/>
            <a:ext cx="7010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sz="48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Listas o arreglos</a:t>
            </a:r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9523" y="2924944"/>
            <a:ext cx="2204885" cy="2688884"/>
          </a:xfrm>
          <a:prstGeom prst="rect">
            <a:avLst/>
          </a:prstGeom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722360" y="2924944"/>
            <a:ext cx="4857752" cy="28803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3500"/>
              </a:lnSpc>
              <a:spcBef>
                <a:spcPct val="50000"/>
              </a:spcBef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Que tal si en vez de trabajar con varias variables aisladas, trabajamos con 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un solo contenedor de variables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66237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27658" y="1340768"/>
            <a:ext cx="7704782" cy="4340225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ts val="3200"/>
              </a:lnSpc>
              <a:spcBef>
                <a:spcPct val="50000"/>
              </a:spcBef>
            </a:pPr>
            <a:r>
              <a:rPr lang="es-ES_tradnl" sz="21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Una variable </a:t>
            </a:r>
            <a:r>
              <a:rPr lang="es-ES_tradnl" sz="21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arreglo</a:t>
            </a:r>
            <a:r>
              <a:rPr lang="es-ES_tradnl" sz="21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1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 una asociación entre </a:t>
            </a:r>
            <a:r>
              <a:rPr lang="es-ES_tradnl" sz="21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un nombre</a:t>
            </a:r>
            <a:r>
              <a:rPr lang="es-ES_tradnl" sz="2100" dirty="0">
                <a:latin typeface="Arial" pitchFamily="34" charset="0"/>
                <a:cs typeface="Arial" pitchFamily="34" charset="0"/>
              </a:rPr>
              <a:t> y </a:t>
            </a:r>
            <a:r>
              <a:rPr lang="es-ES_tradnl" sz="21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un grupo de localidades. </a:t>
            </a:r>
          </a:p>
          <a:p>
            <a:pPr algn="just" eaLnBrk="1" hangingPunct="1">
              <a:lnSpc>
                <a:spcPts val="3200"/>
              </a:lnSpc>
              <a:spcBef>
                <a:spcPct val="50000"/>
              </a:spcBef>
            </a:pPr>
            <a:r>
              <a:rPr lang="es-ES_tradnl" sz="21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Cada localidad está asociada con un número, de tal manera que para identificar a localidad específica del arreglo es necesario escribir su número. </a:t>
            </a:r>
          </a:p>
          <a:p>
            <a:pPr algn="just" eaLnBrk="1" hangingPunct="1">
              <a:lnSpc>
                <a:spcPts val="3200"/>
              </a:lnSpc>
              <a:spcBef>
                <a:spcPct val="50000"/>
              </a:spcBef>
            </a:pPr>
            <a:r>
              <a:rPr lang="es-ES_tradnl" sz="21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La </a:t>
            </a:r>
            <a:r>
              <a:rPr lang="es-ES_tradnl" sz="21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primera</a:t>
            </a:r>
            <a:r>
              <a:rPr lang="es-ES_tradnl" sz="21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1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localidad siempre corresponde a la localidad</a:t>
            </a:r>
            <a:r>
              <a:rPr lang="es-ES_tradnl" sz="21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1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1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1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y la </a:t>
            </a:r>
            <a:r>
              <a:rPr lang="es-ES_tradnl" sz="21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última</a:t>
            </a:r>
            <a:r>
              <a:rPr lang="es-ES_tradnl" sz="21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1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corresponde a</a:t>
            </a:r>
            <a:r>
              <a:rPr lang="es-ES_tradnl" sz="21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1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n-1</a:t>
            </a:r>
            <a:r>
              <a:rPr lang="es-ES_tradnl" sz="21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en donde </a:t>
            </a:r>
            <a:r>
              <a:rPr lang="es-ES_tradnl" sz="21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lang="es-ES_tradnl" sz="21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1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 el número de localidades del arreglo. </a:t>
            </a:r>
          </a:p>
        </p:txBody>
      </p:sp>
      <p:sp>
        <p:nvSpPr>
          <p:cNvPr id="191493" name="Rectangle 5"/>
          <p:cNvSpPr>
            <a:spLocks noGrp="1" noChangeArrowheads="1"/>
          </p:cNvSpPr>
          <p:nvPr>
            <p:ph type="title"/>
          </p:nvPr>
        </p:nvSpPr>
        <p:spPr>
          <a:xfrm>
            <a:off x="1043608" y="0"/>
            <a:ext cx="7010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sz="48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Listas o arreglos</a:t>
            </a: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5013176"/>
            <a:ext cx="2952328" cy="1634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998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43682" y="1236167"/>
            <a:ext cx="7416750" cy="1328737"/>
          </a:xfrm>
        </p:spPr>
        <p:txBody>
          <a:bodyPr>
            <a:normAutofit fontScale="92500"/>
          </a:bodyPr>
          <a:lstStyle/>
          <a:p>
            <a:pPr marL="0" indent="0" eaLnBrk="1" hangingPunct="1">
              <a:lnSpc>
                <a:spcPct val="120000"/>
              </a:lnSpc>
              <a:buNone/>
            </a:pPr>
            <a:r>
              <a:rPr lang="es-ES_tradnl" sz="2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Por ejemplo, en un arreglo de </a:t>
            </a:r>
            <a:r>
              <a:rPr lang="es-ES_tradnl" sz="28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10</a:t>
            </a:r>
            <a:r>
              <a:rPr lang="es-ES_tradnl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localidades, la primera localidad es </a:t>
            </a:r>
            <a:r>
              <a:rPr lang="es-ES_tradnl" sz="28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y la última localidad es </a:t>
            </a:r>
            <a:r>
              <a:rPr lang="es-ES_tradnl" sz="28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9</a:t>
            </a:r>
            <a:r>
              <a:rPr lang="es-ES_tradnl" sz="2800" dirty="0">
                <a:latin typeface="Arial" pitchFamily="34" charset="0"/>
                <a:cs typeface="Arial" pitchFamily="34" charset="0"/>
              </a:rPr>
              <a:t>. </a:t>
            </a:r>
          </a:p>
        </p:txBody>
      </p:sp>
      <p:pic>
        <p:nvPicPr>
          <p:cNvPr id="192515" name="Picture 3" descr="arr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775" y="2587327"/>
            <a:ext cx="3208338" cy="401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2518" name="Rectangle 6"/>
          <p:cNvSpPr>
            <a:spLocks noGrp="1" noChangeArrowheads="1"/>
          </p:cNvSpPr>
          <p:nvPr>
            <p:ph type="title"/>
          </p:nvPr>
        </p:nvSpPr>
        <p:spPr>
          <a:xfrm>
            <a:off x="1042988" y="-27384"/>
            <a:ext cx="7010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sz="48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Listas o arreglos</a:t>
            </a:r>
          </a:p>
        </p:txBody>
      </p:sp>
    </p:spTree>
    <p:extLst>
      <p:ext uri="{BB962C8B-B14F-4D97-AF65-F5344CB8AC3E}">
        <p14:creationId xmlns:p14="http://schemas.microsoft.com/office/powerpoint/2010/main" val="4269901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25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25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259632" y="1700808"/>
            <a:ext cx="4062163" cy="4032349"/>
          </a:xfrm>
        </p:spPr>
        <p:txBody>
          <a:bodyPr>
            <a:normAutofit/>
          </a:bodyPr>
          <a:lstStyle/>
          <a:p>
            <a:pPr marL="0" indent="0" algn="just" eaLnBrk="1" hangingPunct="1">
              <a:lnSpc>
                <a:spcPts val="3300"/>
              </a:lnSpc>
              <a:buNone/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La característica de una variable arreglo son los corchetes(</a:t>
            </a:r>
            <a:r>
              <a:rPr lang="es-ES_tradnl" sz="20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[ ]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). Una definición de variables que los incluya, indica que la variable es un </a:t>
            </a: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arreglo.</a:t>
            </a:r>
          </a:p>
          <a:p>
            <a:pPr marL="0" indent="0" algn="just" eaLnBrk="1" hangingPunct="1">
              <a:buNone/>
            </a:pPr>
            <a:endParaRPr lang="es-ES_tradnl" sz="800" b="1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 eaLnBrk="1" hangingPunct="1">
              <a:lnSpc>
                <a:spcPts val="3300"/>
              </a:lnSpc>
              <a:buNone/>
            </a:pP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lista = []</a:t>
            </a:r>
          </a:p>
          <a:p>
            <a:pPr marL="0" indent="0" algn="just">
              <a:lnSpc>
                <a:spcPts val="3300"/>
              </a:lnSpc>
              <a:buNone/>
            </a:pP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lista = ['a',  1 , "Buen </a:t>
            </a:r>
            <a:r>
              <a:rPr lang="es-MX" sz="2400" b="1" dirty="0" err="1">
                <a:solidFill>
                  <a:schemeClr val="accent6">
                    <a:lumMod val="75000"/>
                  </a:schemeClr>
                </a:solidFill>
              </a:rPr>
              <a:t>dia</a:t>
            </a: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"]</a:t>
            </a:r>
          </a:p>
          <a:p>
            <a:pPr marL="0" indent="0" algn="just" eaLnBrk="1" hangingPunct="1">
              <a:lnSpc>
                <a:spcPts val="3300"/>
              </a:lnSpc>
              <a:buNone/>
            </a:pPr>
            <a:endParaRPr lang="es-ES_tradnl" sz="2000" b="1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 eaLnBrk="1" hangingPunct="1">
              <a:lnSpc>
                <a:spcPts val="3300"/>
              </a:lnSpc>
              <a:buNone/>
            </a:pPr>
            <a:endParaRPr lang="es-ES_tradnl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3541" name="Rectangle 5"/>
          <p:cNvSpPr>
            <a:spLocks noGrp="1" noChangeArrowheads="1"/>
          </p:cNvSpPr>
          <p:nvPr>
            <p:ph type="title"/>
          </p:nvPr>
        </p:nvSpPr>
        <p:spPr>
          <a:xfrm>
            <a:off x="1056184" y="260648"/>
            <a:ext cx="7010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sz="48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Listas o arreglos</a:t>
            </a:r>
          </a:p>
        </p:txBody>
      </p:sp>
      <p:pic>
        <p:nvPicPr>
          <p:cNvPr id="4" name="1 Imagen">
            <a:extLst>
              <a:ext uri="{FF2B5EF4-FFF2-40B4-BE49-F238E27FC236}">
                <a16:creationId xmlns:a16="http://schemas.microsoft.com/office/drawing/2014/main" id="{758D5865-7C63-4430-812A-49E894058E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2084558"/>
            <a:ext cx="2204885" cy="2688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488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35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35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35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935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935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935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538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3569" y="1268760"/>
            <a:ext cx="7704855" cy="3816424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ts val="3500"/>
              </a:lnSpc>
              <a:spcBef>
                <a:spcPct val="50000"/>
              </a:spcBef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Una vez que hemos declarado la variable arreglo, ¿Cómo tenemos acceso a los valores? Debemos recordar que las localidades de un arreglo están numeradas de </a:t>
            </a:r>
            <a:r>
              <a:rPr lang="es-ES_tradnl" sz="22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a </a:t>
            </a:r>
            <a:r>
              <a:rPr lang="es-ES_tradnl" sz="22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n-1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(en donde </a:t>
            </a:r>
            <a:r>
              <a:rPr lang="es-ES_tradnl" sz="22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es el tamaño del arreglo).  </a:t>
            </a:r>
          </a:p>
          <a:p>
            <a:pPr algn="just" eaLnBrk="1" hangingPunct="1">
              <a:lnSpc>
                <a:spcPts val="3500"/>
              </a:lnSpc>
              <a:spcBef>
                <a:spcPct val="50000"/>
              </a:spcBef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Para hacer referencia a una localidad específica del arreglo debemos escribir el </a:t>
            </a:r>
            <a:r>
              <a:rPr lang="es-ES_tradnl" sz="22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nombre de la variable y entre los corchetes el número de la localidad. </a:t>
            </a:r>
          </a:p>
        </p:txBody>
      </p:sp>
      <p:sp>
        <p:nvSpPr>
          <p:cNvPr id="196613" name="Rectangle 5"/>
          <p:cNvSpPr>
            <a:spLocks noGrp="1" noChangeArrowheads="1"/>
          </p:cNvSpPr>
          <p:nvPr>
            <p:ph type="title"/>
          </p:nvPr>
        </p:nvSpPr>
        <p:spPr>
          <a:xfrm>
            <a:off x="1187004" y="44624"/>
            <a:ext cx="6625356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sz="48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Listas o arreglos</a:t>
            </a:r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4797152"/>
            <a:ext cx="2952328" cy="1634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50441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4704</TotalTime>
  <Words>3273</Words>
  <Application>Microsoft Office PowerPoint</Application>
  <PresentationFormat>Presentación en pantalla (4:3)</PresentationFormat>
  <Paragraphs>1054</Paragraphs>
  <Slides>39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39</vt:i4>
      </vt:variant>
    </vt:vector>
  </HeadingPairs>
  <TitlesOfParts>
    <vt:vector size="45" baseType="lpstr">
      <vt:lpstr>Arial</vt:lpstr>
      <vt:lpstr>Calibri</vt:lpstr>
      <vt:lpstr>Dom Casual</vt:lpstr>
      <vt:lpstr>Times New Roman</vt:lpstr>
      <vt:lpstr>Wingdings</vt:lpstr>
      <vt:lpstr>Tema de Office</vt:lpstr>
      <vt:lpstr>TC1028  Pensamiento Computacional para Ingeniería</vt:lpstr>
      <vt:lpstr>Listas o arreglos</vt:lpstr>
      <vt:lpstr>Listas o arreglos</vt:lpstr>
      <vt:lpstr>Listas o arreglos</vt:lpstr>
      <vt:lpstr>Listas o arreglos</vt:lpstr>
      <vt:lpstr>Listas o arreglos</vt:lpstr>
      <vt:lpstr>Listas o arreglos</vt:lpstr>
      <vt:lpstr>Listas o arreglos</vt:lpstr>
      <vt:lpstr>Listas o arreglos</vt:lpstr>
      <vt:lpstr>Listas o arreglos</vt:lpstr>
      <vt:lpstr>Listas o arreglos</vt:lpstr>
      <vt:lpstr>Presentación de PowerPoint</vt:lpstr>
      <vt:lpstr>Presentación de PowerPoint</vt:lpstr>
      <vt:lpstr>Presentación de PowerPoint</vt:lpstr>
      <vt:lpstr>Presentación de PowerPoint</vt:lpstr>
      <vt:lpstr>Listas o arreglos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Listas o arreglos</vt:lpstr>
      <vt:lpstr>¿Cómo crear una lista?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profesor</dc:creator>
  <cp:lastModifiedBy>Lizethe Pérez Fuertes</cp:lastModifiedBy>
  <cp:revision>100</cp:revision>
  <dcterms:created xsi:type="dcterms:W3CDTF">2013-07-08T17:54:54Z</dcterms:created>
  <dcterms:modified xsi:type="dcterms:W3CDTF">2021-09-24T02:25:10Z</dcterms:modified>
</cp:coreProperties>
</file>