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59" r:id="rId3"/>
    <p:sldId id="260" r:id="rId4"/>
    <p:sldId id="261" r:id="rId5"/>
    <p:sldId id="266" r:id="rId6"/>
    <p:sldId id="284" r:id="rId7"/>
    <p:sldId id="268" r:id="rId8"/>
    <p:sldId id="269" r:id="rId9"/>
    <p:sldId id="285" r:id="rId10"/>
    <p:sldId id="293" r:id="rId11"/>
    <p:sldId id="294" r:id="rId12"/>
    <p:sldId id="286" r:id="rId13"/>
    <p:sldId id="287" r:id="rId14"/>
    <p:sldId id="288" r:id="rId15"/>
    <p:sldId id="289" r:id="rId16"/>
    <p:sldId id="270" r:id="rId17"/>
    <p:sldId id="271" r:id="rId18"/>
    <p:sldId id="273" r:id="rId19"/>
    <p:sldId id="274" r:id="rId20"/>
    <p:sldId id="276" r:id="rId21"/>
    <p:sldId id="29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420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375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682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54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647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534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263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43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390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724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18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17/10/2019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916732" y="1700808"/>
            <a:ext cx="8208912" cy="397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400" b="1" dirty="0"/>
              <a:t> 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open(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"r")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archivo.readlines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for i in range(0,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[i])</a:t>
            </a:r>
          </a:p>
          <a:p>
            <a:endParaRPr lang="en-U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leeLineas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("prueba.txt")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Obtener una lista con todas las líneas del archivo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935088" y="1341434"/>
            <a:ext cx="8208912" cy="5078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  <a:r>
              <a:rPr lang="es-MX" sz="2400" b="1" dirty="0"/>
              <a:t> 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file = open(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"r")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while True: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if not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print("End of file")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break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print("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obtenido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:",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("prueba2.txt")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998604"/>
            <a:ext cx="6912768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con archivos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E768B0-64E1-4567-9DA7-FB241D3A7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015716"/>
            <a:ext cx="700877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5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con archivos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078FD3C-8434-4A28-8AED-73D147A4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290631"/>
            <a:ext cx="6864087" cy="170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8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con archivos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D59A648-214B-4110-9163-7079551E9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496127"/>
            <a:ext cx="676287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7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187624" y="1593374"/>
            <a:ext cx="7060456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programa para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escribir un contenido en un archivo de texto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y posteriormente mostrar su contenido en pantalla.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5109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18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95536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53361" cy="199844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247B253-B910-47BD-BAB9-0EA4E6740BAE}"/>
              </a:ext>
            </a:extLst>
          </p:cNvPr>
          <p:cNvSpPr/>
          <p:nvPr/>
        </p:nvSpPr>
        <p:spPr>
          <a:xfrm>
            <a:off x="1475656" y="1412776"/>
            <a:ext cx="6192688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ruta </a:t>
            </a:r>
            <a:r>
              <a:rPr lang="es-MX" sz="2400" b="1" dirty="0"/>
              <a:t>= "nombreArchivo.txt"</a:t>
            </a: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FF0000"/>
                </a:solidFill>
              </a:rPr>
              <a:t>archivo</a:t>
            </a:r>
            <a:r>
              <a:rPr lang="es-MX" sz="2400" b="1" dirty="0"/>
              <a:t>=</a:t>
            </a:r>
            <a:r>
              <a:rPr lang="es-MX" sz="2400" b="1" dirty="0">
                <a:solidFill>
                  <a:srgbClr val="FF0000"/>
                </a:solidFill>
              </a:rPr>
              <a:t>open</a:t>
            </a:r>
            <a:r>
              <a:rPr lang="es-MX" sz="2400" b="1" dirty="0"/>
              <a:t>(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400" b="1" dirty="0" err="1"/>
              <a:t>,"</a:t>
            </a:r>
            <a:r>
              <a:rPr lang="es-MX" sz="2400" b="1" dirty="0" err="1">
                <a:solidFill>
                  <a:srgbClr val="0070C0"/>
                </a:solidFill>
              </a:rPr>
              <a:t>w</a:t>
            </a:r>
            <a:r>
              <a:rPr lang="es-MX" sz="2400" b="1" dirty="0">
                <a:solidFill>
                  <a:srgbClr val="0070C0"/>
                </a:solidFill>
              </a:rPr>
              <a:t>+</a:t>
            </a:r>
            <a:r>
              <a:rPr lang="es-MX" sz="2400" b="1" dirty="0"/>
              <a:t>")</a:t>
            </a:r>
          </a:p>
          <a:p>
            <a:pPr>
              <a:lnSpc>
                <a:spcPct val="150000"/>
              </a:lnSpc>
            </a:pPr>
            <a:r>
              <a:rPr lang="es-MX" sz="2400" b="1" dirty="0"/>
              <a:t>contenido="esta es una prueba del archivo"</a:t>
            </a:r>
          </a:p>
          <a:p>
            <a:pPr>
              <a:lnSpc>
                <a:spcPct val="150000"/>
              </a:lnSpc>
            </a:pPr>
            <a:r>
              <a:rPr lang="es-MX" sz="2400" b="1" dirty="0" err="1">
                <a:solidFill>
                  <a:srgbClr val="FF0000"/>
                </a:solidFill>
              </a:rPr>
              <a:t>archivo.write</a:t>
            </a:r>
            <a:r>
              <a:rPr lang="es-MX" sz="2400" b="1" dirty="0"/>
              <a:t>(contenido)</a:t>
            </a:r>
          </a:p>
          <a:p>
            <a:pPr>
              <a:lnSpc>
                <a:spcPct val="150000"/>
              </a:lnSpc>
            </a:pPr>
            <a:r>
              <a:rPr lang="es-MX" sz="2400" b="1" dirty="0" err="1">
                <a:solidFill>
                  <a:srgbClr val="FF0000"/>
                </a:solidFill>
              </a:rPr>
              <a:t>archivo.seek</a:t>
            </a:r>
            <a:r>
              <a:rPr lang="es-MX" sz="2400" b="1" dirty="0"/>
              <a:t>(0)</a:t>
            </a:r>
          </a:p>
          <a:p>
            <a:pPr>
              <a:lnSpc>
                <a:spcPct val="150000"/>
              </a:lnSpc>
            </a:pPr>
            <a:r>
              <a:rPr lang="es-MX" sz="2400" b="1" dirty="0" err="1"/>
              <a:t>print</a:t>
            </a:r>
            <a:r>
              <a:rPr lang="es-MX" sz="2400" b="1" dirty="0"/>
              <a:t>(</a:t>
            </a:r>
            <a:r>
              <a:rPr lang="es-MX" sz="2400" b="1" dirty="0" err="1">
                <a:solidFill>
                  <a:srgbClr val="FF0000"/>
                </a:solidFill>
              </a:rPr>
              <a:t>archivo.read</a:t>
            </a:r>
            <a:r>
              <a:rPr lang="es-MX" sz="2400" b="1" dirty="0">
                <a:solidFill>
                  <a:srgbClr val="FF0000"/>
                </a:solidFill>
              </a:rPr>
              <a:t>()</a:t>
            </a:r>
            <a:r>
              <a:rPr lang="es-MX" sz="2400" b="1" dirty="0"/>
              <a:t>)</a:t>
            </a:r>
          </a:p>
          <a:p>
            <a:pPr>
              <a:lnSpc>
                <a:spcPct val="150000"/>
              </a:lnSpc>
            </a:pPr>
            <a:r>
              <a:rPr lang="es-MX" sz="2400" b="1" dirty="0" err="1">
                <a:solidFill>
                  <a:srgbClr val="FF0000"/>
                </a:solidFill>
              </a:rPr>
              <a:t>archivo.close</a:t>
            </a:r>
            <a:r>
              <a:rPr lang="es-MX" sz="2400" b="1" dirty="0">
                <a:solidFill>
                  <a:srgbClr val="FF0000"/>
                </a:solidFill>
              </a:rPr>
              <a:t>()</a:t>
            </a:r>
            <a:endParaRPr lang="es-MX" sz="2400" b="1" dirty="0"/>
          </a:p>
          <a:p>
            <a:pPr>
              <a:lnSpc>
                <a:spcPct val="150000"/>
              </a:lnSpc>
            </a:pP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297471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77913" y="1484313"/>
            <a:ext cx="7086600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un programa que nos permita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escribir cinco frases dada por el usuario dentro de un archivo de texto.</a:t>
            </a:r>
            <a:endParaRPr lang="es-ES_tradnl" sz="28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116632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05" y="357301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979712" y="1351508"/>
            <a:ext cx="66962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400" dirty="0"/>
              <a:t>="nombreArchivo.txt"</a:t>
            </a:r>
          </a:p>
          <a:p>
            <a:pPr algn="just"/>
            <a:r>
              <a:rPr lang="es-MX" sz="2400" b="1" dirty="0">
                <a:solidFill>
                  <a:srgbClr val="FF0000"/>
                </a:solidFill>
              </a:rPr>
              <a:t>archivo</a:t>
            </a:r>
            <a:r>
              <a:rPr lang="es-MX" sz="2400" dirty="0"/>
              <a:t>=</a:t>
            </a:r>
            <a:r>
              <a:rPr lang="es-MX" sz="2400" b="1" dirty="0">
                <a:solidFill>
                  <a:srgbClr val="FF0000"/>
                </a:solidFill>
              </a:rPr>
              <a:t>open</a:t>
            </a:r>
            <a:r>
              <a:rPr lang="es-MX" sz="2400" dirty="0"/>
              <a:t>(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400" dirty="0" err="1"/>
              <a:t>,"</a:t>
            </a:r>
            <a:r>
              <a:rPr lang="es-MX" sz="2400" b="1" dirty="0" err="1">
                <a:solidFill>
                  <a:srgbClr val="0070C0"/>
                </a:solidFill>
              </a:rPr>
              <a:t>w</a:t>
            </a:r>
            <a:r>
              <a:rPr lang="es-MX" sz="2400" b="1" dirty="0">
                <a:solidFill>
                  <a:srgbClr val="0070C0"/>
                </a:solidFill>
              </a:rPr>
              <a:t>+</a:t>
            </a:r>
            <a:r>
              <a:rPr lang="es-MX" sz="2400" dirty="0"/>
              <a:t>")</a:t>
            </a:r>
          </a:p>
          <a:p>
            <a:pPr algn="just"/>
            <a:r>
              <a:rPr lang="es-MX" sz="2400" dirty="0"/>
              <a:t>i = 1</a:t>
            </a:r>
          </a:p>
          <a:p>
            <a:pPr algn="just"/>
            <a:r>
              <a:rPr lang="es-MX" sz="2400" dirty="0" err="1"/>
              <a:t>while</a:t>
            </a:r>
            <a:r>
              <a:rPr lang="es-MX" sz="2400" dirty="0"/>
              <a:t> i&lt;=5:</a:t>
            </a:r>
          </a:p>
          <a:p>
            <a:pPr algn="just"/>
            <a:r>
              <a:rPr lang="es-MX" sz="2400" dirty="0"/>
              <a:t>    frase = </a:t>
            </a:r>
            <a:r>
              <a:rPr lang="es-MX" sz="2400" dirty="0" err="1"/>
              <a:t>str</a:t>
            </a:r>
            <a:r>
              <a:rPr lang="es-MX" sz="2400" dirty="0"/>
              <a:t>(input("Introduce una frase: "))</a:t>
            </a:r>
          </a:p>
          <a:p>
            <a:pPr algn="just"/>
            <a:r>
              <a:rPr lang="es-MX" sz="2400" dirty="0"/>
              <a:t>    </a:t>
            </a:r>
            <a:r>
              <a:rPr lang="es-MX" sz="2400" b="1" dirty="0" err="1">
                <a:solidFill>
                  <a:srgbClr val="FF0000"/>
                </a:solidFill>
              </a:rPr>
              <a:t>archivo.write</a:t>
            </a:r>
            <a:r>
              <a:rPr lang="es-MX" sz="2400" dirty="0"/>
              <a:t>(frase+"\n")</a:t>
            </a:r>
          </a:p>
          <a:p>
            <a:pPr algn="just"/>
            <a:r>
              <a:rPr lang="es-MX" sz="2400" dirty="0"/>
              <a:t>    i = i+1</a:t>
            </a:r>
          </a:p>
          <a:p>
            <a:pPr algn="just"/>
            <a:r>
              <a:rPr lang="es-MX" sz="2400" b="1" dirty="0" err="1">
                <a:solidFill>
                  <a:srgbClr val="FF0000"/>
                </a:solidFill>
              </a:rPr>
              <a:t>archivo.seek</a:t>
            </a:r>
            <a:r>
              <a:rPr lang="es-MX" sz="2400" dirty="0"/>
              <a:t>(0)</a:t>
            </a:r>
          </a:p>
          <a:p>
            <a:pPr algn="just"/>
            <a:r>
              <a:rPr lang="es-MX" sz="2400" dirty="0" err="1"/>
              <a:t>print</a:t>
            </a:r>
            <a:r>
              <a:rPr lang="es-MX" sz="2400" dirty="0"/>
              <a:t>(</a:t>
            </a:r>
            <a:r>
              <a:rPr lang="es-MX" sz="2400" b="1" dirty="0" err="1">
                <a:solidFill>
                  <a:srgbClr val="FF0000"/>
                </a:solidFill>
              </a:rPr>
              <a:t>archivo.read</a:t>
            </a:r>
            <a:r>
              <a:rPr lang="es-MX" sz="2400" dirty="0"/>
              <a:t>())</a:t>
            </a:r>
          </a:p>
          <a:p>
            <a:pPr algn="just"/>
            <a:r>
              <a:rPr lang="es-MX" sz="2400" b="1" dirty="0" err="1">
                <a:solidFill>
                  <a:srgbClr val="FF0000"/>
                </a:solidFill>
              </a:rPr>
              <a:t>archivo.close</a:t>
            </a:r>
            <a:r>
              <a:rPr lang="es-MX" sz="2400" dirty="0"/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53361" cy="199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61941" y="1506554"/>
            <a:ext cx="7616434" cy="169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programa para que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pida el nombre del archivo y pida frases hasta que el usuario diga que no </a:t>
            </a:r>
            <a:r>
              <a:rPr lang="es-ES_tradnl" sz="2200" dirty="0"/>
              <a:t>y posteriormente muestre el archivo al usuario.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2D02EC-BE0A-430F-BC76-5B739AC2D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58" y="59499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AE103-FDFA-498A-BC29-2CF403570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005" y="3573016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3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182966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581128"/>
            <a:ext cx="2153361" cy="199844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C45AFD1-C13F-422B-8ED3-EC93906D7477}"/>
              </a:ext>
            </a:extLst>
          </p:cNvPr>
          <p:cNvSpPr/>
          <p:nvPr/>
        </p:nvSpPr>
        <p:spPr>
          <a:xfrm>
            <a:off x="395536" y="1143142"/>
            <a:ext cx="8624303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000" b="1" dirty="0"/>
              <a:t>=</a:t>
            </a:r>
            <a:r>
              <a:rPr lang="es-MX" sz="2000" b="1" dirty="0" err="1"/>
              <a:t>str</a:t>
            </a:r>
            <a:r>
              <a:rPr lang="es-MX" sz="2000" b="1" dirty="0"/>
              <a:t>(input("Introduce el nombre del archivo: "))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archivo=</a:t>
            </a:r>
            <a:r>
              <a:rPr lang="es-MX" sz="2000" b="1" dirty="0">
                <a:solidFill>
                  <a:srgbClr val="FF0000"/>
                </a:solidFill>
              </a:rPr>
              <a:t>open</a:t>
            </a:r>
            <a:r>
              <a:rPr lang="es-MX" sz="2000" b="1" dirty="0"/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MX" sz="2000" b="1" dirty="0" err="1"/>
              <a:t>,"</a:t>
            </a:r>
            <a:r>
              <a:rPr lang="es-MX" sz="2000" b="1" dirty="0" err="1">
                <a:solidFill>
                  <a:srgbClr val="0070C0"/>
                </a:solidFill>
              </a:rPr>
              <a:t>w</a:t>
            </a:r>
            <a:r>
              <a:rPr lang="es-MX" sz="2000" b="1" dirty="0">
                <a:solidFill>
                  <a:srgbClr val="0070C0"/>
                </a:solidFill>
              </a:rPr>
              <a:t>+</a:t>
            </a:r>
            <a:r>
              <a:rPr lang="es-MX" sz="2000" b="1" dirty="0"/>
              <a:t>")</a:t>
            </a:r>
          </a:p>
          <a:p>
            <a:pPr>
              <a:lnSpc>
                <a:spcPct val="150000"/>
              </a:lnSpc>
            </a:pPr>
            <a:r>
              <a:rPr lang="es-MX" sz="2000" b="1" dirty="0" err="1"/>
              <a:t>resp</a:t>
            </a:r>
            <a:r>
              <a:rPr lang="es-MX" sz="2000" b="1" dirty="0"/>
              <a:t>='s'</a:t>
            </a:r>
          </a:p>
          <a:p>
            <a:pPr>
              <a:lnSpc>
                <a:spcPct val="150000"/>
              </a:lnSpc>
            </a:pPr>
            <a:r>
              <a:rPr lang="es-MX" sz="2000" b="1" dirty="0" err="1"/>
              <a:t>while</a:t>
            </a:r>
            <a:r>
              <a:rPr lang="es-MX" sz="2000" b="1" dirty="0"/>
              <a:t> </a:t>
            </a:r>
            <a:r>
              <a:rPr lang="es-MX" sz="2000" b="1" dirty="0" err="1"/>
              <a:t>resp</a:t>
            </a:r>
            <a:r>
              <a:rPr lang="es-MX" sz="2000" b="1" dirty="0"/>
              <a:t>!='n':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    </a:t>
            </a:r>
            <a:r>
              <a:rPr lang="es-MX" sz="2000" b="1" dirty="0" err="1"/>
              <a:t>linea</a:t>
            </a:r>
            <a:r>
              <a:rPr lang="es-MX" sz="2000" b="1" dirty="0"/>
              <a:t>=</a:t>
            </a:r>
            <a:r>
              <a:rPr lang="es-MX" sz="2000" b="1" dirty="0" err="1"/>
              <a:t>str</a:t>
            </a:r>
            <a:r>
              <a:rPr lang="es-MX" sz="2000" b="1" dirty="0"/>
              <a:t>(input("Introduce un texto para el archivo: "))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    </a:t>
            </a:r>
            <a:r>
              <a:rPr lang="es-MX" sz="2000" b="1" dirty="0" err="1">
                <a:solidFill>
                  <a:srgbClr val="FF0000"/>
                </a:solidFill>
              </a:rPr>
              <a:t>archivo.write</a:t>
            </a:r>
            <a:r>
              <a:rPr lang="es-MX" sz="2000" b="1" dirty="0"/>
              <a:t>(</a:t>
            </a:r>
            <a:r>
              <a:rPr lang="es-MX" sz="2000" b="1" dirty="0" err="1"/>
              <a:t>linea</a:t>
            </a:r>
            <a:r>
              <a:rPr lang="es-MX" sz="2000" b="1" dirty="0"/>
              <a:t> + '\n')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    </a:t>
            </a:r>
            <a:r>
              <a:rPr lang="es-MX" sz="2000" b="1" dirty="0" err="1"/>
              <a:t>resp</a:t>
            </a:r>
            <a:r>
              <a:rPr lang="es-MX" sz="2000" b="1" dirty="0"/>
              <a:t>=</a:t>
            </a:r>
            <a:r>
              <a:rPr lang="es-MX" sz="2000" b="1" dirty="0" err="1"/>
              <a:t>str</a:t>
            </a:r>
            <a:r>
              <a:rPr lang="es-MX" sz="2000" b="1" dirty="0"/>
              <a:t>(input("¿Quieres introducir una línea de texto para el archivo s/n?"))</a:t>
            </a:r>
          </a:p>
          <a:p>
            <a:pPr>
              <a:lnSpc>
                <a:spcPct val="150000"/>
              </a:lnSpc>
            </a:pPr>
            <a:r>
              <a:rPr lang="es-MX" sz="2000" b="1" dirty="0" err="1">
                <a:solidFill>
                  <a:srgbClr val="FF0000"/>
                </a:solidFill>
              </a:rPr>
              <a:t>archivo.seek</a:t>
            </a:r>
            <a:r>
              <a:rPr lang="es-MX" sz="2000" b="1" dirty="0">
                <a:solidFill>
                  <a:srgbClr val="FF0000"/>
                </a:solidFill>
              </a:rPr>
              <a:t>(0)</a:t>
            </a:r>
          </a:p>
          <a:p>
            <a:pPr>
              <a:lnSpc>
                <a:spcPct val="150000"/>
              </a:lnSpc>
            </a:pPr>
            <a:r>
              <a:rPr lang="es-MX" sz="2000" b="1" dirty="0" err="1"/>
              <a:t>print</a:t>
            </a:r>
            <a:r>
              <a:rPr lang="es-MX" sz="2000" b="1" dirty="0"/>
              <a:t>(</a:t>
            </a:r>
            <a:r>
              <a:rPr lang="es-MX" sz="2000" b="1" dirty="0" err="1">
                <a:solidFill>
                  <a:srgbClr val="FF0000"/>
                </a:solidFill>
              </a:rPr>
              <a:t>archivo.read</a:t>
            </a:r>
            <a:r>
              <a:rPr lang="es-MX" sz="2000" b="1" dirty="0">
                <a:solidFill>
                  <a:srgbClr val="FF0000"/>
                </a:solidFill>
              </a:rPr>
              <a:t>()</a:t>
            </a:r>
            <a:r>
              <a:rPr lang="es-MX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es-MX" sz="2000" b="1" dirty="0" err="1">
                <a:solidFill>
                  <a:srgbClr val="FF0000"/>
                </a:solidFill>
              </a:rPr>
              <a:t>archivo.close</a:t>
            </a:r>
            <a:r>
              <a:rPr lang="es-MX" sz="2000" b="1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5987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 físico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Si el archivo físico existe, procesar: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 físico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897" y="5317492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7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2208" y="1473065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ES" sz="3200" b="1" dirty="0"/>
              <a:t> = "nombre_archivo.txt 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0099"/>
                </a:solidFill>
              </a:rPr>
              <a:t>arch</a:t>
            </a:r>
            <a:r>
              <a:rPr lang="es-ES" sz="3200" b="1" dirty="0"/>
              <a:t>=open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ruta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683568" y="3356446"/>
            <a:ext cx="7620000" cy="260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ruta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arch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43" y="1637808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32967"/>
              </p:ext>
            </p:extLst>
          </p:nvPr>
        </p:nvGraphicFramePr>
        <p:xfrm>
          <a:off x="899592" y="1421126"/>
          <a:ext cx="7560840" cy="4015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r+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/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y escribir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archivo</a:t>
            </a:r>
            <a:r>
              <a:rPr lang="es-ES" sz="3200" b="1" dirty="0" err="1"/>
              <a:t>.close</a:t>
            </a:r>
            <a:endParaRPr lang="es-ES" sz="3200" b="1" dirty="0"/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998604"/>
            <a:ext cx="6912768" cy="130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contenido </a:t>
            </a:r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= " Agregar contenido al archivo "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archivo.write</a:t>
            </a:r>
            <a:r>
              <a:rPr lang="es-E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contenido</a:t>
            </a:r>
            <a:r>
              <a:rPr lang="es-E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Agregar contenido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83568" y="1468064"/>
            <a:ext cx="7848872" cy="501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Puedes leer con: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400" dirty="0"/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400" dirty="0"/>
              <a:t>Lee un </a:t>
            </a:r>
            <a:r>
              <a:rPr lang="es-ES" sz="2400" dirty="0" err="1"/>
              <a:t>caracter</a:t>
            </a:r>
            <a:endParaRPr lang="es-ES" sz="2400" dirty="0"/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archivo.readline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400" dirty="0"/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400" b="1" dirty="0"/>
              <a:t> </a:t>
            </a:r>
            <a:r>
              <a:rPr lang="es-MX" sz="2400" dirty="0"/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MX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e imprimir contenido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301208"/>
            <a:ext cx="1728192" cy="117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2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744</Words>
  <Application>Microsoft Office PowerPoint</Application>
  <PresentationFormat>Presentación en pantalla (4:3)</PresentationFormat>
  <Paragraphs>114</Paragraphs>
  <Slides>21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</cp:revision>
  <dcterms:created xsi:type="dcterms:W3CDTF">2013-07-09T14:45:06Z</dcterms:created>
  <dcterms:modified xsi:type="dcterms:W3CDTF">2019-10-17T20:46:45Z</dcterms:modified>
</cp:coreProperties>
</file>