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24" r:id="rId32"/>
    <p:sldId id="277" r:id="rId33"/>
    <p:sldId id="278" r:id="rId34"/>
    <p:sldId id="326" r:id="rId35"/>
    <p:sldId id="309" r:id="rId36"/>
    <p:sldId id="314" r:id="rId37"/>
    <p:sldId id="311" r:id="rId38"/>
    <p:sldId id="312" r:id="rId39"/>
    <p:sldId id="322" r:id="rId40"/>
    <p:sldId id="282" r:id="rId4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3239" autoAdjust="0"/>
  </p:normalViewPr>
  <p:slideViewPr>
    <p:cSldViewPr>
      <p:cViewPr varScale="1">
        <p:scale>
          <a:sx n="115" d="100"/>
          <a:sy n="115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 * 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896E536-64D2-44BC-9F72-A6FD49BFD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149080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7299"/>
              </p:ext>
            </p:extLst>
          </p:nvPr>
        </p:nvGraphicFramePr>
        <p:xfrm>
          <a:off x="17748" y="608491"/>
          <a:ext cx="9108504" cy="6291006"/>
        </p:xfrm>
        <a:graphic>
          <a:graphicData uri="http://schemas.openxmlformats.org/drawingml/2006/table">
            <a:tbl>
              <a:tblPr/>
              <a:tblGrid>
                <a:gridCol w="3618148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45710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 / SENTENCIAS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sería igual 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lista[1]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borraría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[reverse=True]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3228</Words>
  <Application>Microsoft Office PowerPoint</Application>
  <PresentationFormat>Presentación en pantalla (4:3)</PresentationFormat>
  <Paragraphs>1040</Paragraphs>
  <Slides>40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93</cp:revision>
  <dcterms:created xsi:type="dcterms:W3CDTF">2013-07-08T17:54:54Z</dcterms:created>
  <dcterms:modified xsi:type="dcterms:W3CDTF">2021-09-20T04:33:08Z</dcterms:modified>
</cp:coreProperties>
</file>