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74" r:id="rId7"/>
    <p:sldId id="333" r:id="rId8"/>
    <p:sldId id="26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19" r:id="rId41"/>
    <p:sldId id="366" r:id="rId42"/>
    <p:sldId id="367" r:id="rId43"/>
    <p:sldId id="322" r:id="rId44"/>
    <p:sldId id="368" r:id="rId45"/>
    <p:sldId id="325" r:id="rId46"/>
    <p:sldId id="369" r:id="rId47"/>
    <p:sldId id="373" r:id="rId48"/>
    <p:sldId id="370" r:id="rId49"/>
    <p:sldId id="328" r:id="rId50"/>
    <p:sldId id="372" r:id="rId51"/>
    <p:sldId id="329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627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11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432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(x)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32" y="1580539"/>
            <a:ext cx="7857384" cy="36486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0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08" y="544365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Imprime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Ciclo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contadores y acumuladores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56697"/>
            <a:ext cx="7776864" cy="3000589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en un valor fijo.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 = i + 1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acumuladores: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con valores diferentes.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+ x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53136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9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4305B7-0756-49F1-A57F-5CD4CEFA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9303"/>
            <a:ext cx="6336704" cy="58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2254</Words>
  <Application>Microsoft Office PowerPoint</Application>
  <PresentationFormat>Presentación en pantalla (4:3)</PresentationFormat>
  <Paragraphs>581</Paragraphs>
  <Slides>52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TC1027  Programación para negocios</vt:lpstr>
      <vt:lpstr>Presentación de PowerPoint</vt:lpstr>
      <vt:lpstr>While</vt:lpstr>
      <vt:lpstr>While</vt:lpstr>
      <vt:lpstr>Presentación de PowerPoint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Ciclo while contadores y acumuladores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55</cp:revision>
  <dcterms:created xsi:type="dcterms:W3CDTF">2013-06-25T15:25:55Z</dcterms:created>
  <dcterms:modified xsi:type="dcterms:W3CDTF">2022-10-07T03:53:15Z</dcterms:modified>
</cp:coreProperties>
</file>