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89" r:id="rId2"/>
    <p:sldId id="259" r:id="rId3"/>
    <p:sldId id="260" r:id="rId4"/>
    <p:sldId id="261" r:id="rId5"/>
    <p:sldId id="262" r:id="rId6"/>
    <p:sldId id="333" r:id="rId7"/>
    <p:sldId id="26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19" r:id="rId40"/>
    <p:sldId id="366" r:id="rId41"/>
    <p:sldId id="367" r:id="rId42"/>
    <p:sldId id="322" r:id="rId43"/>
    <p:sldId id="368" r:id="rId44"/>
    <p:sldId id="325" r:id="rId45"/>
    <p:sldId id="369" r:id="rId46"/>
    <p:sldId id="373" r:id="rId47"/>
    <p:sldId id="370" r:id="rId48"/>
    <p:sldId id="328" r:id="rId49"/>
    <p:sldId id="372" r:id="rId50"/>
    <p:sldId id="329" r:id="rId51"/>
    <p:sldId id="282" r:id="rId5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5" autoAdjust="0"/>
  </p:normalViewPr>
  <p:slideViewPr>
    <p:cSldViewPr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44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2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9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30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03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056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4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966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618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13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81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47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101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3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46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3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2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80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46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35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06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53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6115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8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94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1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15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20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Programación para negocios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Ciclo: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A0322828-067B-4F1C-87E5-83478E66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6166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08104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2954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DC1AAD0-49B3-41D1-96ED-6439749E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9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DFC8308D-50B1-4F40-9129-8FFB4A37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9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5FE5F25-7AC2-431A-81E5-A09E490F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F748E81-B87E-459C-9020-520E383E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8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5FD5161-3657-4D80-997B-5911941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8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17AB4DB-1685-4A78-B2FF-512B5AA2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4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2A30EBE-4C4D-4AE9-A96F-E9A3CEFD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3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A0768A8-F1B5-4B06-A3BD-83BD1535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8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7BF5A51-10B9-4B8A-AC65-A52B7EE3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741B234-E909-4D27-B797-F9B5D102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692275" y="53751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Sintaxis del </a:t>
            </a: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860031" y="1942167"/>
            <a:ext cx="3540125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Donde</a:t>
            </a:r>
            <a:r>
              <a:rPr lang="es-ES_tradnl" sz="2400" u="none" dirty="0"/>
              <a:t> </a:t>
            </a:r>
            <a:r>
              <a:rPr lang="es-ES_tradnl" sz="2400" b="1" u="none" dirty="0" err="1">
                <a:solidFill>
                  <a:srgbClr val="00CC00"/>
                </a:solidFill>
              </a:rPr>
              <a:t>expr</a:t>
            </a:r>
            <a:r>
              <a:rPr lang="es-ES_tradnl" sz="2400" b="1" u="none" dirty="0">
                <a:solidFill>
                  <a:srgbClr val="00CC00"/>
                </a:solidFill>
              </a:rPr>
              <a:t>-test</a:t>
            </a:r>
            <a:r>
              <a:rPr lang="es-ES_tradnl" sz="2400" u="none" dirty="0"/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es una expresión que evalúa a </a:t>
            </a:r>
            <a:r>
              <a:rPr lang="es-ES_tradnl" sz="2400" b="1" u="none" dirty="0">
                <a:solidFill>
                  <a:srgbClr val="FF0000"/>
                </a:solidFill>
              </a:rPr>
              <a:t>verdadero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_tradnl" sz="2400" b="1" u="none" dirty="0">
                <a:solidFill>
                  <a:srgbClr val="FF0000"/>
                </a:solidFill>
              </a:rPr>
              <a:t>falso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933" y="1916832"/>
            <a:ext cx="3384376" cy="26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800" u="none" dirty="0"/>
              <a:t> </a:t>
            </a:r>
            <a:r>
              <a:rPr lang="es-ES_tradnl" sz="2800" b="1" u="none" dirty="0" err="1">
                <a:solidFill>
                  <a:srgbClr val="00CC00"/>
                </a:solidFill>
              </a:rPr>
              <a:t>expr</a:t>
            </a:r>
            <a:r>
              <a:rPr lang="es-ES_tradnl" sz="2800" b="1" u="none" dirty="0">
                <a:solidFill>
                  <a:srgbClr val="00CC00"/>
                </a:solidFill>
              </a:rPr>
              <a:t>-test:</a:t>
            </a:r>
            <a:endParaRPr lang="es-ES_tradnl" sz="2800" u="none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	  instrucción_1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instrucción_2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 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800" u="none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20" y="3789040"/>
            <a:ext cx="3313136" cy="22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5ED740F-4F36-44AA-A3BD-55416259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538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586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821F2AE3-8D61-45C0-83C5-270DC5B0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0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9C69647-2745-4DB4-BFF6-2F5E6AFC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252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00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AB548520-7B98-494F-91C4-26AC7F46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2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692067F-A381-4B80-8A1E-AD0D8C3E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12271" y="435180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7121" y="442800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8A1866-4617-4F30-A29E-B3A5B1C7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5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E60868A-7D5F-45A4-AE9B-EFD37A26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4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250AD2C-F411-4B3A-B67A-7F243C2F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0CAF2CD-2ED2-4B30-AA73-E9E7B3BB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84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821626E-9DF0-478A-88AD-106388F1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067" y="369665"/>
            <a:ext cx="6664325" cy="8270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628800"/>
            <a:ext cx="5904656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de código </a:t>
            </a:r>
            <a:r>
              <a:rPr lang="es-ES_tradnl" sz="2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nos permite repetir la ejecución de una secuencia de instrucciones.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repetición es controlada por la evaluación de una </a:t>
            </a:r>
            <a:r>
              <a:rPr lang="es-ES_tradnl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condición, mientras </a:t>
            </a:r>
            <a:r>
              <a:rPr lang="es-ES_tradnl" sz="25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 condición sea verdadera, entonces ejecuta las instrucciones</a:t>
            </a:r>
            <a:r>
              <a:rPr lang="es-ES_tradnl" sz="25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" y="1772816"/>
            <a:ext cx="1667794" cy="4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8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9D7974B-3FCF-4355-BED5-A729B90E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0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3D6A3620-EAF6-48BE-B59E-7B58ADC5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85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44C29E91-A40F-445B-8B1F-2436FF0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7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2840DAA-2034-4674-98C4-7B5A412E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0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C4A8B941-1602-49BC-81C7-4626F046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09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450A298-A814-4D13-9604-EC19F919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66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4A6C52D-35C8-43A4-8365-BD2F8AD9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8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259632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ACAD00B-2D5E-4B5C-A789-F3D92361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99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11560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105848" y="1556792"/>
            <a:ext cx="6932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los siguientes segmentos de código e interpretar el valor final de las variables solicitadas.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88117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051720" y="1589262"/>
            <a:ext cx="597666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&gt;= 5:</a:t>
            </a:r>
            <a:endParaRPr lang="es-MX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Hola a todos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45224"/>
            <a:ext cx="1728192" cy="114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712" y="1484784"/>
            <a:ext cx="6549130" cy="48965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expresión numérica, relacional o lógica.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en forma repetida, en secuencia de arriba a abajo,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 distinto de </a:t>
            </a:r>
            <a:r>
              <a:rPr lang="es-MX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como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primera ocasión, 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i="1" u="sng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ejecutan.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84287"/>
            <a:ext cx="6841058" cy="84045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15121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445224"/>
            <a:ext cx="17386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75656" y="1484784"/>
            <a:ext cx="7162800" cy="432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    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(x)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x = x - 1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¿Cuantas veces se ejecutará este ciclo?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¿Cuál será el valor final de x?</a:t>
            </a:r>
            <a:endParaRPr lang="es-ES" sz="1600" u="non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73216"/>
            <a:ext cx="1800200" cy="11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79712" y="1467238"/>
            <a:ext cx="62484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x=0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Hasta luego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¿Por qué?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con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1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032" y="1580539"/>
            <a:ext cx="7857384" cy="3648661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gran parte del código de Python que incluye estructuras </a:t>
            </a:r>
            <a:r>
              <a:rPr lang="es-ES_tradnl" sz="20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lleva a cabo el control del ciclo a partir de llevar una enumeración a través de una variable que llamaremos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queremos repetir una determinada instrucción 10 veces, es necesario definir una variable que vaya contando en qué pasada del ciclo se encuentra. </a:t>
            </a:r>
          </a:p>
          <a:p>
            <a:pPr marL="400050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808" y="5443659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6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628800"/>
            <a:ext cx="7580375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una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función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que imprima 10 veces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“hola a todos”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con su respectivo algoritmo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2900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882" y="1844824"/>
            <a:ext cx="5180235" cy="288079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= 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 10 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(“hola a todos”)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 = contador + 1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028700" y="292897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Algoritmo: Imprime 10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09120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32629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6119006" y="5638400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13090"/>
            <a:ext cx="1728192" cy="11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8496" y="1340768"/>
            <a:ext cx="7416824" cy="4941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contador=0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 10: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(" Hola a todos 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	contador+= 1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#contador=contador+1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imprime10()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6319B0-CEC8-4BE6-90FC-F1F8AB23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20" y="53752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imprime 10</a:t>
            </a:r>
          </a:p>
        </p:txBody>
      </p:sp>
    </p:spTree>
    <p:extLst>
      <p:ext uri="{BB962C8B-B14F-4D97-AF65-F5344CB8AC3E}">
        <p14:creationId xmlns:p14="http://schemas.microsoft.com/office/powerpoint/2010/main" val="160527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Ciclo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31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contadores y acumuladores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56697"/>
            <a:ext cx="7776864" cy="3000589"/>
          </a:xfrm>
        </p:spPr>
        <p:txBody>
          <a:bodyPr>
            <a:noAutofit/>
          </a:bodyPr>
          <a:lstStyle/>
          <a:p>
            <a:pPr marL="400050" lvl="1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406775" algn="l"/>
              </a:tabLst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contadores: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variables que incrementan o decrementan en un valor fijo.  </a:t>
            </a:r>
          </a:p>
          <a:p>
            <a:pPr marL="800100" lvl="2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406775" algn="l"/>
              </a:tabLst>
            </a:pPr>
            <a:r>
              <a:rPr lang="es-ES_tradnl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i = i + 1</a:t>
            </a:r>
          </a:p>
          <a:p>
            <a:pPr marL="400050" lvl="1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406775" algn="l"/>
              </a:tabLst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acumuladores: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variables que incrementan o decrementan con valores diferentes.  </a:t>
            </a:r>
          </a:p>
          <a:p>
            <a:pPr marL="800100" lvl="2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406775" algn="l"/>
              </a:tabLst>
            </a:pPr>
            <a:r>
              <a:rPr lang="es-ES_tradnl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acum</a:t>
            </a:r>
            <a:r>
              <a:rPr lang="es-ES_tradnl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acum</a:t>
            </a:r>
            <a:r>
              <a:rPr lang="es-ES_tradnl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+ x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53136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79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-1714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2065" y="1085206"/>
            <a:ext cx="7580375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f1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serie...</a:t>
            </a:r>
          </a:p>
          <a:p>
            <a:pPr algn="ctr" eaLnBrk="1" hangingPunct="1">
              <a:lnSpc>
                <a:spcPts val="4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f1(n) = </a:t>
            </a:r>
            <a:r>
              <a:rPr lang="es-ES_tradnl" sz="2800" b="1" dirty="0">
                <a:solidFill>
                  <a:srgbClr val="3333CC"/>
                </a:solidFill>
              </a:rPr>
              <a:t>1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2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3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4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 ... + </a:t>
            </a:r>
            <a:r>
              <a:rPr lang="es-ES_tradnl" sz="2800" b="1" dirty="0">
                <a:solidFill>
                  <a:srgbClr val="3333CC"/>
                </a:solidFill>
              </a:rPr>
              <a:t>n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E2ABEC8-E369-4FB8-B81E-1DF87B12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517232"/>
            <a:ext cx="162999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6355" y="1471197"/>
            <a:ext cx="6407993" cy="393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 = 1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0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&lt;= n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acumulador + contador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contador + 1</a:t>
            </a:r>
            <a:endParaRPr lang="es-ES_tradnl" sz="2400" u="none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9934" y="26339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 : Función f1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81128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00918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640" y="1124744"/>
            <a:ext cx="6984776" cy="4301078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(n):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acumulador=0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contador=1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&lt;= n: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acumulador=acumulador + contador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	contador = contador + 1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1054" y="5976076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54" y="4327889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D5B7B-93A2-4186-B2B8-281688FD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98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96022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921054" cy="4248472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ts val="3400"/>
              </a:lnSpc>
              <a:spcBef>
                <a:spcPts val="1200"/>
              </a:spcBef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la(s) instrucción(es) no se ejecuta y se pasa a ejecutar la siguiente instrucción en el programa.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ejecuta la(s) instrucción(es) y el proceso se repite comenzando en el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punto 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475358" y="197767"/>
            <a:ext cx="640901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52" y="33213"/>
            <a:ext cx="2485552" cy="1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672746" cy="4641034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(input("Dame un numero entero: "))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&gt;= 1: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res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("f1(%i) = %i" % 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("Número inválido")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59574" y="5941283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74" y="4293096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410E07-2AE0-4D2C-99F3-4146D72C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16632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858226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94656"/>
            <a:ext cx="0" cy="40386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638006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628106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018506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161506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580481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17383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88446" y="44371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93296" y="45133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2026593" y="215185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2007543" y="35996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988493" y="46664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9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3568" y="2113434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7728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0FC420A-013C-4DA8-A46F-A4B713EC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E0C536F-8B1B-4900-8C77-968FE6D9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9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2253</Words>
  <Application>Microsoft Office PowerPoint</Application>
  <PresentationFormat>Presentación en pantalla (4:3)</PresentationFormat>
  <Paragraphs>580</Paragraphs>
  <Slides>51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7" baseType="lpstr">
      <vt:lpstr>Arial</vt:lpstr>
      <vt:lpstr>Calibri</vt:lpstr>
      <vt:lpstr>Dom Casual</vt:lpstr>
      <vt:lpstr>Times New Roman</vt:lpstr>
      <vt:lpstr>Wingdings</vt:lpstr>
      <vt:lpstr>Tema de Office</vt:lpstr>
      <vt:lpstr>TC1027  Programación para negocios</vt:lpstr>
      <vt:lpstr>Presentación de PowerPoint</vt:lpstr>
      <vt:lpstr>While</vt:lpstr>
      <vt:lpstr>While</vt:lpstr>
      <vt:lpstr>Presentación de PowerPoint</vt:lpstr>
      <vt:lpstr>Presentación de PowerPoint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Presentación de PowerPoint</vt:lpstr>
      <vt:lpstr>Presentación de PowerPoint</vt:lpstr>
      <vt:lpstr>Presentación de PowerPoint</vt:lpstr>
      <vt:lpstr>Presentación de PowerPoint</vt:lpstr>
      <vt:lpstr>Funciones con while</vt:lpstr>
      <vt:lpstr>Presentación de PowerPoint</vt:lpstr>
      <vt:lpstr>Presentación de PowerPoint</vt:lpstr>
      <vt:lpstr>Presentación de PowerPoint</vt:lpstr>
      <vt:lpstr>Ciclo while contadores y acumuladores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54</cp:revision>
  <dcterms:created xsi:type="dcterms:W3CDTF">2013-06-25T15:25:55Z</dcterms:created>
  <dcterms:modified xsi:type="dcterms:W3CDTF">2022-10-04T19:12:07Z</dcterms:modified>
</cp:coreProperties>
</file>