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104" d="100"/>
          <a:sy n="104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338" y="1524000"/>
            <a:ext cx="94876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ne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lang="es-ES"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gos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202</a:t>
            </a:r>
            <a:r>
              <a:rPr lang="es-ES" sz="2400" spc="-75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"Agosto"]</a:t>
            </a:r>
          </a:p>
          <a:p>
            <a:r>
              <a:rPr lang="es-MX" dirty="0" err="1"/>
              <a:t>dolar</a:t>
            </a:r>
            <a:r>
              <a:rPr lang="es-MX" dirty="0"/>
              <a:t> = [20.46, 20.64, 20.43, 19.91, 20.37, 19.69, 20.13, 20.35]</a:t>
            </a:r>
          </a:p>
          <a:p>
            <a:r>
              <a:rPr lang="es-MX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629</Words>
  <Application>Microsoft Office PowerPoint</Application>
  <PresentationFormat>Panorámica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4</cp:revision>
  <dcterms:created xsi:type="dcterms:W3CDTF">2022-10-03T19:19:42Z</dcterms:created>
  <dcterms:modified xsi:type="dcterms:W3CDTF">2022-10-06T04:13:27Z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