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94660"/>
  </p:normalViewPr>
  <p:slideViewPr>
    <p:cSldViewPr>
      <p:cViewPr>
        <p:scale>
          <a:sx n="90" d="100"/>
          <a:sy n="90" d="100"/>
        </p:scale>
        <p:origin x="1392" y="4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338" y="1524000"/>
            <a:ext cx="9487662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</a:t>
            </a:r>
            <a:r>
              <a:rPr sz="2400" spc="-75" dirty="0">
                <a:latin typeface="Arial"/>
                <a:cs typeface="Arial"/>
              </a:rPr>
              <a:t>ne</a:t>
            </a:r>
            <a:r>
              <a:rPr sz="2400" spc="-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lang="es-ES" sz="2400" spc="-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gos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202</a:t>
            </a:r>
            <a:r>
              <a:rPr lang="es-ES" sz="2400" spc="-75" dirty="0">
                <a:latin typeface="Arial"/>
                <a:cs typeface="Arial"/>
              </a:rPr>
              <a:t>2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12800" marR="1651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2667000" y="4905062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meses = ["Enero", "Febrero", "Marzo", "Abril", "Mayo", "Junio", "Julio", "Agosto"]</a:t>
            </a:r>
          </a:p>
          <a:p>
            <a:r>
              <a:rPr lang="es-MX" dirty="0" err="1"/>
              <a:t>dolar</a:t>
            </a:r>
            <a:r>
              <a:rPr lang="es-MX" dirty="0"/>
              <a:t> = [20.46, 20.64, 20.43, 19.91, 20.37, 19.69, 20.13, 20.35]</a:t>
            </a:r>
          </a:p>
          <a:p>
            <a:r>
              <a:rPr lang="es-MX" dirty="0"/>
              <a:t>euro = [23.33, 23.18, 22.98, 21.99, 21.56, 21.10, 21.08, 20.83]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estadístic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21920"/>
            <a:ext cx="10434955" cy="1367155"/>
          </a:xfrm>
          <a:custGeom>
            <a:avLst/>
            <a:gdLst/>
            <a:ahLst/>
            <a:cxnLst/>
            <a:rect l="l" t="t" r="r" b="b"/>
            <a:pathLst>
              <a:path w="10434955" h="1367155">
                <a:moveTo>
                  <a:pt x="0" y="1367027"/>
                </a:moveTo>
                <a:lnTo>
                  <a:pt x="10434828" y="1367027"/>
                </a:lnTo>
                <a:lnTo>
                  <a:pt x="1043482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EDC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2656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751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548" y="620645"/>
            <a:ext cx="33407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sz="4800" spc="-5" dirty="0">
                <a:latin typeface="Arial Rounded MT Bold"/>
                <a:cs typeface="Arial Rounded MT Bold"/>
              </a:rPr>
              <a:t>a</a:t>
            </a:r>
            <a:r>
              <a:rPr sz="4800" spc="55" dirty="0">
                <a:latin typeface="Arial Rounded MT Bold"/>
                <a:cs typeface="Arial Rounded MT Bold"/>
              </a:rPr>
              <a:t>f</a:t>
            </a:r>
            <a:r>
              <a:rPr sz="4800" dirty="0">
                <a:latin typeface="Arial Rounded MT Bold"/>
                <a:cs typeface="Arial Rounded MT Bold"/>
              </a:rPr>
              <a:t>icando</a:t>
            </a:r>
            <a:endParaRPr sz="4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805" y="760952"/>
            <a:ext cx="2856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760952"/>
            <a:ext cx="1255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L</a:t>
            </a:r>
            <a:r>
              <a:rPr sz="3200" spc="105" dirty="0">
                <a:latin typeface="Arial"/>
                <a:cs typeface="Arial"/>
              </a:rPr>
              <a:t>ÍNE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629</Words>
  <Application>Microsoft Office PowerPoint</Application>
  <PresentationFormat>Panorámica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4</cp:revision>
  <dcterms:created xsi:type="dcterms:W3CDTF">2022-10-03T19:19:42Z</dcterms:created>
  <dcterms:modified xsi:type="dcterms:W3CDTF">2022-10-06T04:12:54Z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