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6" r:id="rId3"/>
    <p:sldId id="258" r:id="rId4"/>
    <p:sldId id="302" r:id="rId5"/>
    <p:sldId id="305" r:id="rId6"/>
    <p:sldId id="313" r:id="rId7"/>
    <p:sldId id="314" r:id="rId8"/>
    <p:sldId id="340" r:id="rId9"/>
    <p:sldId id="306" r:id="rId10"/>
    <p:sldId id="307" r:id="rId11"/>
    <p:sldId id="351" r:id="rId12"/>
    <p:sldId id="308" r:id="rId13"/>
    <p:sldId id="320" r:id="rId14"/>
    <p:sldId id="348" r:id="rId15"/>
    <p:sldId id="272" r:id="rId16"/>
    <p:sldId id="287" r:id="rId17"/>
    <p:sldId id="359" r:id="rId18"/>
    <p:sldId id="353" r:id="rId19"/>
    <p:sldId id="271" r:id="rId20"/>
    <p:sldId id="358" r:id="rId21"/>
    <p:sldId id="280" r:id="rId22"/>
    <p:sldId id="355" r:id="rId23"/>
    <p:sldId id="356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3817" autoAdjust="0"/>
  </p:normalViewPr>
  <p:slideViewPr>
    <p:cSldViewPr>
      <p:cViewPr varScale="1">
        <p:scale>
          <a:sx n="71" d="100"/>
          <a:sy n="71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132856"/>
            <a:ext cx="8560046" cy="44096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booleano: True/False: "))</a:t>
            </a:r>
          </a:p>
          <a:p>
            <a:pPr defTabSz="762000" eaLnBrk="0" hangingPunct="0">
              <a:lnSpc>
                <a:spcPct val="200000"/>
              </a:lnSpc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43857" y="1556792"/>
            <a:ext cx="7488831" cy="33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Abre </a:t>
            </a:r>
            <a:r>
              <a:rPr lang="es-MX" sz="2400" b="1" dirty="0" err="1">
                <a:solidFill>
                  <a:schemeClr val="bg2">
                    <a:lumMod val="25000"/>
                  </a:schemeClr>
                </a:solidFill>
              </a:rPr>
              <a:t>Thonny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	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Inicializa 4 variables con diferentes tipos de datos (entero, real, booleano, </a:t>
            </a:r>
            <a:r>
              <a:rPr lang="es-MX" sz="2400" dirty="0" err="1">
                <a:solidFill>
                  <a:schemeClr val="bg2">
                    <a:lumMod val="25000"/>
                  </a:schemeClr>
                </a:solidFill>
              </a:rPr>
              <a:t>string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) 	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Con la instrucción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averigua el tipo de dato detectado.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Guarda tu archivo como </a:t>
            </a:r>
            <a:r>
              <a:rPr lang="es-MX" sz="2400" b="1" dirty="0">
                <a:solidFill>
                  <a:srgbClr val="FF0000"/>
                </a:solidFill>
              </a:rPr>
              <a:t>datos_matrícula.py</a:t>
            </a:r>
          </a:p>
          <a:p>
            <a:pPr algn="ctr" defTabSz="762000" eaLnBrk="0" hangingPunct="0"/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226167" y="382194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91" y="4725144"/>
            <a:ext cx="2178152" cy="19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550827" y="1052736"/>
            <a:ext cx="6209241" cy="855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programa: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330ECDCE-290F-4003-BB29-4D6D2FE5C842}"/>
              </a:ext>
            </a:extLst>
          </p:cNvPr>
          <p:cNvSpPr txBox="1"/>
          <p:nvPr/>
        </p:nvSpPr>
        <p:spPr>
          <a:xfrm>
            <a:off x="2393782" y="202006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4A76BD20-1F09-414E-B766-3F034BE9F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98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458692D-E43D-4C3F-BD94-937007068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827" y="2132856"/>
            <a:ext cx="5481044" cy="34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Fahrenheit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Fahrenheit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427534" y="476672"/>
            <a:ext cx="8352066" cy="674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</a:t>
            </a:r>
            <a:endParaRPr lang="es-MX"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5Paseo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telefono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1953</TotalTime>
  <Words>968</Words>
  <Application>Microsoft Office PowerPoint</Application>
  <PresentationFormat>Presentación en pantalla (4:3)</PresentationFormat>
  <Paragraphs>198</Paragraphs>
  <Slides>24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Dom Casual</vt:lpstr>
      <vt:lpstr>Impact</vt:lpstr>
      <vt:lpstr>Symbol</vt:lpstr>
      <vt:lpstr>Times New Roman</vt:lpstr>
      <vt:lpstr>Wingdings</vt:lpstr>
      <vt:lpstr>Tema de Office</vt:lpstr>
      <vt:lpstr>TC1027  Programación para negocios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96</cp:revision>
  <dcterms:created xsi:type="dcterms:W3CDTF">2013-06-11T22:32:36Z</dcterms:created>
  <dcterms:modified xsi:type="dcterms:W3CDTF">2022-09-22T18:04:11Z</dcterms:modified>
</cp:coreProperties>
</file>