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59" d="100"/>
          <a:sy n="59" d="100"/>
        </p:scale>
        <p:origin x="9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1497575"/>
            <a:ext cx="97162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ne</a:t>
            </a:r>
            <a:r>
              <a:rPr sz="2400" b="1" spc="-7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360" dirty="0">
                <a:latin typeface="Arial"/>
                <a:cs typeface="Arial"/>
              </a:rPr>
              <a:t> </a:t>
            </a:r>
            <a:r>
              <a:rPr lang="es-ES" sz="2400" b="1" spc="-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gos</a:t>
            </a:r>
            <a:r>
              <a:rPr sz="2400" b="1" spc="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de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19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202</a:t>
            </a:r>
            <a:r>
              <a:rPr lang="es-ES" sz="2400" b="1" spc="-75" dirty="0">
                <a:latin typeface="Arial"/>
                <a:cs typeface="Arial"/>
              </a:rPr>
              <a:t>2</a:t>
            </a:r>
            <a:r>
              <a:rPr sz="2400" b="1" spc="-75" dirty="0">
                <a:latin typeface="Arial"/>
                <a:cs typeface="Arial"/>
              </a:rPr>
              <a:t>.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meses = ["Enero", "Febrero", "Marzo", "Abril", "Mayo", "Junio", "Julio", "Agosto"]</a:t>
            </a:r>
          </a:p>
          <a:p>
            <a:r>
              <a:rPr lang="es-MX" b="1" dirty="0" err="1"/>
              <a:t>dolar</a:t>
            </a:r>
            <a:r>
              <a:rPr lang="es-MX" b="1" dirty="0"/>
              <a:t> = [20.46, 20.64, 20.43, 19.91, 20.37, 19.69, 20.13, 20.35]</a:t>
            </a:r>
          </a:p>
          <a:p>
            <a:r>
              <a:rPr lang="es-MX" b="1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 err="1">
                <a:latin typeface="Arial"/>
                <a:cs typeface="Arial"/>
              </a:rPr>
              <a:t>datos</a:t>
            </a:r>
            <a:r>
              <a:rPr sz="2400" dirty="0">
                <a:latin typeface="Arial"/>
                <a:cs typeface="Arial"/>
              </a:rPr>
              <a:t>.</a:t>
            </a:r>
            <a:r>
              <a:rPr lang="es-ES" sz="24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P</a:t>
            </a:r>
            <a:r>
              <a:rPr sz="2400" spc="-10" dirty="0" err="1">
                <a:latin typeface="Arial"/>
                <a:cs typeface="Arial"/>
              </a:rPr>
              <a:t>o</a:t>
            </a:r>
            <a:r>
              <a:rPr sz="2400" dirty="0" err="1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627</Words>
  <Application>Microsoft Office PowerPoint</Application>
  <PresentationFormat>Panorámica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6</cp:revision>
  <dcterms:created xsi:type="dcterms:W3CDTF">2022-10-03T19:19:42Z</dcterms:created>
  <dcterms:modified xsi:type="dcterms:W3CDTF">2022-10-07T17:21:11Z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