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74" r:id="rId41"/>
    <p:sldId id="366" r:id="rId42"/>
    <p:sldId id="367" r:id="rId43"/>
    <p:sldId id="322" r:id="rId44"/>
    <p:sldId id="368" r:id="rId45"/>
    <p:sldId id="325" r:id="rId46"/>
    <p:sldId id="369" r:id="rId47"/>
    <p:sldId id="373" r:id="rId48"/>
    <p:sldId id="370" r:id="rId49"/>
    <p:sldId id="328" r:id="rId50"/>
    <p:sldId id="372" r:id="rId51"/>
    <p:sldId id="329" r:id="rId52"/>
    <p:sldId id="282" r:id="rId5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16115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03/10/2022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TC1027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Programación para negocios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3675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n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n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(n)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       n = n - 1 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código?</a:t>
            </a: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5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1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9032" y="1580539"/>
            <a:ext cx="7857384" cy="3648661"/>
          </a:xfrm>
        </p:spPr>
        <p:txBody>
          <a:bodyPr>
            <a:noAutofit/>
          </a:bodyPr>
          <a:lstStyle/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0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ts val="6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sz="1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808" y="5443659"/>
            <a:ext cx="1224136" cy="122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algoritmo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42900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Imprime 10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Ciclo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b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</a:br>
            <a:r>
              <a:rPr lang="es-ES_tradnl" sz="31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contadores y acumuladores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552" y="1856697"/>
            <a:ext cx="7776864" cy="3000589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en un valor fijo.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i = i + 1</a:t>
            </a:r>
          </a:p>
          <a:p>
            <a:pPr marL="400050" lvl="1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acumuladores: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variables que incrementan o decrementan con valores diferentes.  </a:t>
            </a:r>
          </a:p>
          <a:p>
            <a:pPr marL="800100" lvl="2" indent="0" algn="just">
              <a:lnSpc>
                <a:spcPct val="150000"/>
              </a:lnSpc>
              <a:spcBef>
                <a:spcPts val="600"/>
              </a:spcBef>
              <a:buNone/>
              <a:tabLst>
                <a:tab pos="3406775" algn="l"/>
              </a:tabLst>
            </a:pP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acum</a:t>
            </a:r>
            <a:r>
              <a:rPr lang="es-ES_tradnl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+ x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53136"/>
            <a:ext cx="201622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793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2275</Words>
  <Application>Microsoft Office PowerPoint</Application>
  <PresentationFormat>Presentación en pantalla (4:3)</PresentationFormat>
  <Paragraphs>586</Paragraphs>
  <Slides>52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52</vt:i4>
      </vt:variant>
    </vt:vector>
  </HeadingPairs>
  <TitlesOfParts>
    <vt:vector size="58" baseType="lpstr">
      <vt:lpstr>Arial</vt:lpstr>
      <vt:lpstr>Calibri</vt:lpstr>
      <vt:lpstr>Dom Casual</vt:lpstr>
      <vt:lpstr>Times New Roman</vt:lpstr>
      <vt:lpstr>Wingdings</vt:lpstr>
      <vt:lpstr>Tema de Office</vt:lpstr>
      <vt:lpstr>TC1027  Programación para negocios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Ciclo while contadores y acumuladores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53</cp:revision>
  <dcterms:created xsi:type="dcterms:W3CDTF">2013-06-25T15:25:55Z</dcterms:created>
  <dcterms:modified xsi:type="dcterms:W3CDTF">2022-10-03T18:44:59Z</dcterms:modified>
</cp:coreProperties>
</file>