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3CF2-9496-49CF-AD94-78A25137669F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F83-1871-43F0-BA61-AD9B3A21D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1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55A4-D23A-4E96-B670-AA0B8404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512DB-040A-48C2-81A6-022A561D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1CCDD-086A-408A-ACCC-E6D32A5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3EDDD-7109-43AF-BA07-CDF01F3B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12143-F984-43A7-A991-00DB855B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0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38BD-7F54-413C-AED6-4FC5B254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94B1F7-CA39-4E26-86D3-21FB972C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57FD4-9247-45A5-BFFB-0A8508A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9609F-76A0-491B-81F6-8A4BBBF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2F4F5-E895-48FA-90EE-58BE3AA6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3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DCD7ED-F3E5-4019-B643-55966619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E3B6FD-3EF4-4D88-81F9-3FA4207D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D435D-EEA7-498D-9924-D7CD2833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14149-4161-4747-8475-4705EE64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DA7F3-C594-4E43-A063-B4BFBDF8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69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86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88BDB-9587-4649-AF91-2B23B70C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E7445-44B5-44DE-83F2-E0AC3B04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1EDDD-2397-4715-B90A-58843BA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72798-427C-4296-BB34-632E8A48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8659F-CD52-45B3-90E8-21207596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06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D2FF-5AF7-4E9C-953C-FD73D612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3576E-4056-4D82-94DC-CDBC23C1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D4818-5F3A-42E3-BEF8-9F6A7C6D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1DC380-E58B-4F10-AD68-347961FB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071B6-7958-4E66-9167-4876008E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7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5138-8842-4AA6-B05B-75E8332F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77792-AEFF-4C83-B1D7-F54C3F3A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B0306D-0888-49BC-9494-C78BAC53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6E2B4C-4849-464B-BAD2-11638056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DBB67-F04F-443C-A646-14F1128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4477C-1A91-49C9-8E53-F0AE49D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6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79AD-5AD7-4700-A2C1-F9E6A22C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858D36-9DA2-41A8-8A35-02E35CE9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4DDC4-01D1-42B4-8286-E9D2512D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9EF876-E7DC-449D-BEEE-98DB7049B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F91C-F0C5-43C1-A20B-E458B153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596E89-611A-49AE-87F5-B2842AAB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0F02BE-8694-4819-8644-17856C9D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4F70EE-E34E-4C94-953C-99E6134B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0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DEF3-3913-49E8-BFC7-216C0BB5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3E6C27-3091-4AC9-9974-35E7FC25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813D95-4596-40B5-B7F2-0F87E9EA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EDC7F7-AEBF-46D6-B8B2-DC9FC95D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9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930888-F622-4EA2-879A-05309190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88F377-F73E-4777-BE27-22E1CE2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2D212-4C82-45A5-9BF4-23ABF296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9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E0AA5-4E6A-43A6-86F0-B870B419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4F613-C9CA-4D3F-8EB9-C1D1F2AA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BD2BD7-6635-4971-A71A-FB30B842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3D6AE-6A96-46DA-A703-BD531065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12DEF-AE25-491A-94C1-A9821C2D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D7531-D949-4706-A8A9-989ACBF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4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6E646-650A-4072-97B3-61A29605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208D3A-11B7-4F46-A448-0F95CAA5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AFF2B-26AB-4BE0-8B81-0C4DBD75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DA7B-BCE7-4828-AF54-1A0900D2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EDE51-A023-4FE3-ACC4-D56EC900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2E984C-2BC0-44CF-8BBA-AA5452E6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5B501-B77D-4345-BFB0-B48FD223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50D03-06F2-410E-B3CF-3A9214E5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EEAEC-B6EB-4458-81FF-499D1CF5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607B3-FEEC-44C8-9FBE-4ACC4B5185CD}" type="datetimeFigureOut">
              <a:rPr lang="es-MX" smtClean="0"/>
              <a:t>10/10/2022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3B031-3CDD-49B7-9E57-A0ED4F86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90B1D-4D0E-4399-838E-68935040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50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46256"/>
            <a:ext cx="112580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lang="es-ES" sz="3200" dirty="0">
                <a:latin typeface="Arial Rounded MT Bold"/>
                <a:cs typeface="Arial Rounded MT Bold"/>
              </a:rPr>
              <a:t>I</a:t>
            </a:r>
            <a:r>
              <a:rPr sz="3200" dirty="0" err="1">
                <a:latin typeface="Arial Rounded MT Bold"/>
                <a:cs typeface="Arial Rounded MT Bold"/>
              </a:rPr>
              <a:t>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 err="1">
                <a:latin typeface="Arial Rounded MT Bold"/>
                <a:cs typeface="Arial Rounded MT Bold"/>
              </a:rPr>
              <a:t>l</a:t>
            </a:r>
            <a:r>
              <a:rPr sz="3200" spc="-10" dirty="0" err="1">
                <a:latin typeface="Arial Rounded MT Bold"/>
                <a:cs typeface="Arial Rounded MT Bold"/>
              </a:rPr>
              <a:t>i</a:t>
            </a:r>
            <a:r>
              <a:rPr sz="3200" dirty="0" err="1">
                <a:latin typeface="Arial Rounded MT Bold"/>
                <a:cs typeface="Arial Rounded MT Bold"/>
              </a:rPr>
              <a:t>b</a:t>
            </a:r>
            <a:r>
              <a:rPr sz="3200" spc="-85" dirty="0" err="1">
                <a:latin typeface="Arial Rounded MT Bold"/>
                <a:cs typeface="Arial Rounded MT Bold"/>
              </a:rPr>
              <a:t>r</a:t>
            </a:r>
            <a:r>
              <a:rPr sz="3200" spc="-5" dirty="0" err="1">
                <a:latin typeface="Arial Rounded MT Bold"/>
                <a:cs typeface="Arial Rounded MT Bold"/>
              </a:rPr>
              <a:t>erías</a:t>
            </a:r>
            <a:r>
              <a:rPr lang="es-ES" sz="3200" spc="-5" dirty="0">
                <a:latin typeface="Arial Rounded MT Bold"/>
                <a:cs typeface="Arial Rounded MT Bold"/>
              </a:rPr>
              <a:t>: </a:t>
            </a:r>
            <a:r>
              <a:rPr lang="es-ES" sz="3200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pandas</a:t>
            </a:r>
            <a:r>
              <a:rPr lang="es-ES" sz="3200" spc="-5" dirty="0">
                <a:latin typeface="Arial Rounded MT Bold"/>
                <a:cs typeface="Arial Rounded MT Bold"/>
              </a:rPr>
              <a:t>, </a:t>
            </a:r>
            <a:r>
              <a:rPr lang="es-ES" sz="3200" spc="-5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xlrd</a:t>
            </a:r>
            <a:r>
              <a:rPr lang="es-ES" sz="3200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lang="es-ES" sz="3200" spc="-5" dirty="0">
                <a:latin typeface="Arial Rounded MT Bold"/>
                <a:cs typeface="Arial Rounded MT Bold"/>
              </a:rPr>
              <a:t>y </a:t>
            </a:r>
            <a:r>
              <a:rPr lang="es-MX" sz="3200" spc="-5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openpyxl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3469" y="1279284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Corbel</vt:lpstr>
      <vt:lpstr>Microsoft Sans Serif</vt:lpstr>
      <vt:lpstr>Tema de Office</vt:lpstr>
      <vt:lpstr>Instalar las librerías: pandas, xlrd y openpyxl.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usamos Thonny debemos instalar las librerías como numpy, pandas y matplotlib.</dc:title>
  <dc:creator>Lizethe Pérez Fuertes</dc:creator>
  <cp:lastModifiedBy>Lizethe Pérez Fuertes</cp:lastModifiedBy>
  <cp:revision>2</cp:revision>
  <dcterms:created xsi:type="dcterms:W3CDTF">2022-10-08T23:53:50Z</dcterms:created>
  <dcterms:modified xsi:type="dcterms:W3CDTF">2022-10-11T02:37:48Z</dcterms:modified>
</cp:coreProperties>
</file>