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C3CF2-9496-49CF-AD94-78A25137669F}" type="datetimeFigureOut">
              <a:rPr lang="es-MX" smtClean="0"/>
              <a:t>10/10/2022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36F83-1871-43F0-BA61-AD9B3A21D2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7172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555A4-D23A-4E96-B670-AA0B8404A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D512DB-040A-48C2-81A6-022A561DB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51CCDD-086A-408A-ACCC-E6D32A5E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07B3-FEEC-44C8-9FBE-4ACC4B5185CD}" type="datetimeFigureOut">
              <a:rPr lang="es-MX" smtClean="0"/>
              <a:t>10/10/2022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43EDDD-7109-43AF-BA07-CDF01F3B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B12143-F984-43A7-A991-00DB855B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5B65-451F-4A70-9F05-C04AB5C16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802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938BD-7F54-413C-AED6-4FC5B254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94B1F7-CA39-4E26-86D3-21FB972CB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F57FD4-9247-45A5-BFFB-0A8508AE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07B3-FEEC-44C8-9FBE-4ACC4B5185CD}" type="datetimeFigureOut">
              <a:rPr lang="es-MX" smtClean="0"/>
              <a:t>10/10/2022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89609F-76A0-491B-81F6-8A4BBBFF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22F4F5-E895-48FA-90EE-58BE3AA6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5B65-451F-4A70-9F05-C04AB5C16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030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DCD7ED-F3E5-4019-B643-55966619C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E3B6FD-3EF4-4D88-81F9-3FA4207D7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AD435D-EEA7-498D-9924-D7CD2833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07B3-FEEC-44C8-9FBE-4ACC4B5185CD}" type="datetimeFigureOut">
              <a:rPr lang="es-MX" smtClean="0"/>
              <a:t>10/10/2022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E14149-4161-4747-8475-4705EE64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3DA7F3-C594-4E43-A063-B4BFBDF8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5B65-451F-4A70-9F05-C04AB5C16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9699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84503" y="0"/>
            <a:ext cx="1061085" cy="2778760"/>
          </a:xfrm>
          <a:custGeom>
            <a:avLst/>
            <a:gdLst/>
            <a:ahLst/>
            <a:cxnLst/>
            <a:rect l="l" t="t" r="r" b="b"/>
            <a:pathLst>
              <a:path w="1061085" h="2778760">
                <a:moveTo>
                  <a:pt x="1061068" y="0"/>
                </a:moveTo>
                <a:lnTo>
                  <a:pt x="680578" y="0"/>
                </a:lnTo>
                <a:lnTo>
                  <a:pt x="0" y="2687828"/>
                </a:lnTo>
                <a:lnTo>
                  <a:pt x="356743" y="2778252"/>
                </a:lnTo>
                <a:lnTo>
                  <a:pt x="1061068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5591" y="0"/>
            <a:ext cx="1033780" cy="2668905"/>
          </a:xfrm>
          <a:custGeom>
            <a:avLst/>
            <a:gdLst/>
            <a:ahLst/>
            <a:cxnLst/>
            <a:rect l="l" t="t" r="r" b="b"/>
            <a:pathLst>
              <a:path w="1033780" h="2668905">
                <a:moveTo>
                  <a:pt x="1033636" y="0"/>
                </a:moveTo>
                <a:lnTo>
                  <a:pt x="651142" y="0"/>
                </a:lnTo>
                <a:lnTo>
                  <a:pt x="0" y="2578100"/>
                </a:lnTo>
                <a:lnTo>
                  <a:pt x="347573" y="2663825"/>
                </a:lnTo>
                <a:lnTo>
                  <a:pt x="357098" y="2668524"/>
                </a:lnTo>
                <a:lnTo>
                  <a:pt x="10336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45591" y="2583179"/>
            <a:ext cx="2693035" cy="4274820"/>
          </a:xfrm>
          <a:custGeom>
            <a:avLst/>
            <a:gdLst/>
            <a:ahLst/>
            <a:cxnLst/>
            <a:rect l="l" t="t" r="r" b="b"/>
            <a:pathLst>
              <a:path w="2693035" h="4274820">
                <a:moveTo>
                  <a:pt x="0" y="0"/>
                </a:moveTo>
                <a:lnTo>
                  <a:pt x="2573909" y="4274820"/>
                </a:lnTo>
                <a:lnTo>
                  <a:pt x="2692908" y="427482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89075" y="2692907"/>
            <a:ext cx="3331845" cy="4165600"/>
          </a:xfrm>
          <a:custGeom>
            <a:avLst/>
            <a:gdLst/>
            <a:ahLst/>
            <a:cxnLst/>
            <a:rect l="l" t="t" r="r" b="b"/>
            <a:pathLst>
              <a:path w="3331845" h="4165600">
                <a:moveTo>
                  <a:pt x="0" y="0"/>
                </a:moveTo>
                <a:lnTo>
                  <a:pt x="3207639" y="4165091"/>
                </a:lnTo>
                <a:lnTo>
                  <a:pt x="3331464" y="4165091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84503" y="2688335"/>
            <a:ext cx="4575175" cy="4170045"/>
          </a:xfrm>
          <a:custGeom>
            <a:avLst/>
            <a:gdLst/>
            <a:ahLst/>
            <a:cxnLst/>
            <a:rect l="l" t="t" r="r" b="b"/>
            <a:pathLst>
              <a:path w="4575175" h="4170045">
                <a:moveTo>
                  <a:pt x="0" y="0"/>
                </a:moveTo>
                <a:lnTo>
                  <a:pt x="4762" y="4699"/>
                </a:lnTo>
                <a:lnTo>
                  <a:pt x="3335655" y="4169664"/>
                </a:lnTo>
                <a:lnTo>
                  <a:pt x="4575048" y="4169664"/>
                </a:lnTo>
                <a:lnTo>
                  <a:pt x="356997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45591" y="2578607"/>
            <a:ext cx="3584575" cy="4279900"/>
          </a:xfrm>
          <a:custGeom>
            <a:avLst/>
            <a:gdLst/>
            <a:ahLst/>
            <a:cxnLst/>
            <a:rect l="l" t="t" r="r" b="b"/>
            <a:pathLst>
              <a:path w="3584575" h="4279900">
                <a:moveTo>
                  <a:pt x="0" y="0"/>
                </a:moveTo>
                <a:lnTo>
                  <a:pt x="0" y="4699"/>
                </a:lnTo>
                <a:lnTo>
                  <a:pt x="2693924" y="4279391"/>
                </a:lnTo>
                <a:lnTo>
                  <a:pt x="3584448" y="4279391"/>
                </a:lnTo>
                <a:lnTo>
                  <a:pt x="419087" y="176149"/>
                </a:lnTo>
                <a:lnTo>
                  <a:pt x="361937" y="95250"/>
                </a:lnTo>
                <a:lnTo>
                  <a:pt x="357174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779776" y="1787651"/>
            <a:ext cx="4782312" cy="2380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886700" y="3947159"/>
            <a:ext cx="4046220" cy="2708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786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88BDB-9587-4649-AF91-2B23B70C2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6E7445-44B5-44DE-83F2-E0AC3B045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D1EDDD-2397-4715-B90A-58843BA6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07B3-FEEC-44C8-9FBE-4ACC4B5185CD}" type="datetimeFigureOut">
              <a:rPr lang="es-MX" smtClean="0"/>
              <a:t>10/10/2022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B72798-427C-4296-BB34-632E8A48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A8659F-CD52-45B3-90E8-21207596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5B65-451F-4A70-9F05-C04AB5C16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306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DD2FF-5AF7-4E9C-953C-FD73D612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23576E-4056-4D82-94DC-CDBC23C17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4D4818-5F3A-42E3-BEF8-9F6A7C6D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07B3-FEEC-44C8-9FBE-4ACC4B5185CD}" type="datetimeFigureOut">
              <a:rPr lang="es-MX" smtClean="0"/>
              <a:t>10/10/2022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1DC380-E58B-4F10-AD68-347961FB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3071B6-7958-4E66-9167-4876008E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5B65-451F-4A70-9F05-C04AB5C16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870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15138-8842-4AA6-B05B-75E8332F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677792-AEFF-4C83-B1D7-F54C3F3A9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B0306D-0888-49BC-9494-C78BAC532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6E2B4C-4849-464B-BAD2-11638056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07B3-FEEC-44C8-9FBE-4ACC4B5185CD}" type="datetimeFigureOut">
              <a:rPr lang="es-MX" smtClean="0"/>
              <a:t>10/10/2022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CDBB67-F04F-443C-A646-14F11280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34477C-1A91-49C9-8E53-F0AE49D5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5B65-451F-4A70-9F05-C04AB5C16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66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E79AD-5AD7-4700-A2C1-F9E6A22C8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858D36-9DA2-41A8-8A35-02E35CE97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74DDC4-01D1-42B4-8286-E9D2512D6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9EF876-E7DC-449D-BEEE-98DB7049B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CFDF91C-F0C5-43C1-A20B-E458B153C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A596E89-611A-49AE-87F5-B2842AABB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07B3-FEEC-44C8-9FBE-4ACC4B5185CD}" type="datetimeFigureOut">
              <a:rPr lang="es-MX" smtClean="0"/>
              <a:t>10/10/2022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0F02BE-8694-4819-8644-17856C9D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04F70EE-E34E-4C94-953C-99E6134BA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5B65-451F-4A70-9F05-C04AB5C16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406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4DEF3-3913-49E8-BFC7-216C0BB5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23E6C27-3091-4AC9-9974-35E7FC25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07B3-FEEC-44C8-9FBE-4ACC4B5185CD}" type="datetimeFigureOut">
              <a:rPr lang="es-MX" smtClean="0"/>
              <a:t>10/10/2022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813D95-4596-40B5-B7F2-0F87E9EA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3EDC7F7-AEBF-46D6-B8B2-DC9FC95D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5B65-451F-4A70-9F05-C04AB5C16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097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F930888-F622-4EA2-879A-05309190D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07B3-FEEC-44C8-9FBE-4ACC4B5185CD}" type="datetimeFigureOut">
              <a:rPr lang="es-MX" smtClean="0"/>
              <a:t>10/10/2022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B88F377-F73E-4777-BE27-22E1CE2A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42D212-4C82-45A5-9BF4-23ABF296C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5B65-451F-4A70-9F05-C04AB5C16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591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E0AA5-4E6A-43A6-86F0-B870B4191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B4F613-C9CA-4D3F-8EB9-C1D1F2AAE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BD2BD7-6635-4971-A71A-FB30B8426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83D6AE-6A96-46DA-A703-BD531065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07B3-FEEC-44C8-9FBE-4ACC4B5185CD}" type="datetimeFigureOut">
              <a:rPr lang="es-MX" smtClean="0"/>
              <a:t>10/10/2022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512DEF-AE25-491A-94C1-A9821C2D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CD7531-D949-4706-A8A9-989ACBF8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5B65-451F-4A70-9F05-C04AB5C16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542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6E646-650A-4072-97B3-61A296058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D208D3A-11B7-4F46-A448-0F95CAA5D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FAFF2B-26AB-4BE0-8B81-0C4DBD757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73DA7B-BCE7-4828-AF54-1A0900D23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07B3-FEEC-44C8-9FBE-4ACC4B5185CD}" type="datetimeFigureOut">
              <a:rPr lang="es-MX" smtClean="0"/>
              <a:t>10/10/2022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CEDE51-A023-4FE3-ACC4-D56EC9003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2E984C-2BC0-44CF-8BBA-AA5452E6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5B65-451F-4A70-9F05-C04AB5C16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94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65B501-B77D-4345-BFB0-B48FD2237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650D03-06F2-410E-B3CF-3A9214E55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6EEAEC-B6EB-4458-81FF-499D1CF55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607B3-FEEC-44C8-9FBE-4ACC4B5185CD}" type="datetimeFigureOut">
              <a:rPr lang="es-MX" smtClean="0"/>
              <a:t>10/10/2022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63B031-3CDD-49B7-9E57-A0ED4F86B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A90B1D-4D0E-4399-838E-689350404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05B65-451F-4A70-9F05-C04AB5C16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950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02320" y="1648616"/>
            <a:ext cx="406108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Escri</a:t>
            </a:r>
            <a:r>
              <a:rPr sz="2400" spc="5" dirty="0">
                <a:latin typeface="Corbel"/>
                <a:cs typeface="Corbel"/>
              </a:rPr>
              <a:t>b</a:t>
            </a:r>
            <a:r>
              <a:rPr sz="2400" dirty="0">
                <a:latin typeface="Corbel"/>
                <a:cs typeface="Corbel"/>
              </a:rPr>
              <a:t>imos   </a:t>
            </a:r>
            <a:r>
              <a:rPr sz="2400" spc="-20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el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nombr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d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la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spc="-25" dirty="0">
                <a:latin typeface="Corbel"/>
                <a:cs typeface="Corbel"/>
              </a:rPr>
              <a:t>b</a:t>
            </a:r>
            <a:r>
              <a:rPr sz="2400" spc="-10" dirty="0">
                <a:latin typeface="Corbel"/>
                <a:cs typeface="Corbel"/>
              </a:rPr>
              <a:t>rería,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6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l</a:t>
            </a:r>
            <a:r>
              <a:rPr sz="2400" dirty="0">
                <a:latin typeface="Corbel"/>
                <a:cs typeface="Corbel"/>
              </a:rPr>
              <a:t>ic </a:t>
            </a:r>
            <a:r>
              <a:rPr sz="2400" spc="15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5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Fi</a:t>
            </a:r>
            <a:r>
              <a:rPr sz="2400" b="1" spc="-10" dirty="0">
                <a:latin typeface="Corbel"/>
                <a:cs typeface="Corbel"/>
              </a:rPr>
              <a:t>n</a:t>
            </a:r>
            <a:r>
              <a:rPr sz="2400" b="1" spc="-15" dirty="0">
                <a:latin typeface="Corbel"/>
                <a:cs typeface="Corbel"/>
              </a:rPr>
              <a:t>d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150" dirty="0">
                <a:latin typeface="Corbel"/>
                <a:cs typeface="Corbel"/>
              </a:rPr>
              <a:t> </a:t>
            </a:r>
            <a:r>
              <a:rPr sz="2400" b="1" spc="5" dirty="0">
                <a:latin typeface="Corbel"/>
                <a:cs typeface="Corbel"/>
              </a:rPr>
              <a:t>P</a:t>
            </a:r>
            <a:r>
              <a:rPr sz="2400" b="1" spc="-15" dirty="0">
                <a:latin typeface="Corbel"/>
                <a:cs typeface="Corbel"/>
              </a:rPr>
              <a:t>ackages</a:t>
            </a:r>
            <a:r>
              <a:rPr sz="2400" b="1" spc="-5" dirty="0">
                <a:latin typeface="Corbel"/>
                <a:cs typeface="Corbel"/>
              </a:rPr>
              <a:t> Fr</a:t>
            </a:r>
            <a:r>
              <a:rPr sz="2400" b="1" spc="5" dirty="0">
                <a:latin typeface="Corbel"/>
                <a:cs typeface="Corbel"/>
              </a:rPr>
              <a:t>o</a:t>
            </a:r>
            <a:r>
              <a:rPr sz="2400" b="1" spc="-20" dirty="0">
                <a:latin typeface="Corbel"/>
                <a:cs typeface="Corbel"/>
              </a:rPr>
              <a:t>m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19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PyP</a:t>
            </a:r>
            <a:r>
              <a:rPr sz="2400" b="1" dirty="0">
                <a:latin typeface="Corbel"/>
                <a:cs typeface="Corbel"/>
              </a:rPr>
              <a:t>I </a:t>
            </a:r>
            <a:r>
              <a:rPr sz="2400" b="1" spc="-18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y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cli</a:t>
            </a:r>
            <a:r>
              <a:rPr sz="2400" dirty="0">
                <a:latin typeface="Corbel"/>
                <a:cs typeface="Corbel"/>
              </a:rPr>
              <a:t>c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19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in</a:t>
            </a:r>
            <a:r>
              <a:rPr sz="2400" spc="10" dirty="0">
                <a:latin typeface="Corbel"/>
                <a:cs typeface="Corbel"/>
              </a:rPr>
              <a:t>s</a:t>
            </a:r>
            <a:r>
              <a:rPr sz="2400" spc="-15" dirty="0">
                <a:latin typeface="Corbel"/>
                <a:cs typeface="Corbel"/>
              </a:rPr>
              <a:t>t</a:t>
            </a:r>
            <a:r>
              <a:rPr sz="2400" spc="-10" dirty="0">
                <a:latin typeface="Corbel"/>
                <a:cs typeface="Corbel"/>
              </a:rPr>
              <a:t>ala</a:t>
            </a:r>
            <a:r>
              <a:rPr sz="2400" spc="-145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.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Es </a:t>
            </a:r>
            <a:r>
              <a:rPr sz="2400" spc="-20" dirty="0">
                <a:latin typeface="Corbel"/>
                <a:cs typeface="Corbel"/>
              </a:rPr>
              <a:t>nec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sari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18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hacerl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19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17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spc="-15" dirty="0">
                <a:latin typeface="Corbel"/>
                <a:cs typeface="Corbel"/>
              </a:rPr>
              <a:t>ada</a:t>
            </a:r>
            <a:r>
              <a:rPr sz="2400" spc="17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una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d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las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0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spc="-25" dirty="0">
                <a:latin typeface="Corbel"/>
                <a:cs typeface="Corbel"/>
              </a:rPr>
              <a:t>b</a:t>
            </a:r>
            <a:r>
              <a:rPr sz="2400" spc="-10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10" dirty="0">
                <a:latin typeface="Corbel"/>
                <a:cs typeface="Corbel"/>
              </a:rPr>
              <a:t>rías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que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4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se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des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en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spc="-5" dirty="0">
                <a:latin typeface="Corbel"/>
                <a:cs typeface="Corbel"/>
              </a:rPr>
              <a:t>sta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-145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100035"/>
            <a:ext cx="11258006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3730">
              <a:lnSpc>
                <a:spcPct val="100000"/>
              </a:lnSpc>
            </a:pPr>
            <a:r>
              <a:rPr lang="es-ES" sz="3200" dirty="0">
                <a:latin typeface="Arial Rounded MT Bold"/>
                <a:cs typeface="Arial Rounded MT Bold"/>
              </a:rPr>
              <a:t>Instalar </a:t>
            </a:r>
            <a:r>
              <a:rPr sz="3200" dirty="0">
                <a:latin typeface="Arial Rounded MT Bold"/>
                <a:cs typeface="Arial Rounded MT Bold"/>
              </a:rPr>
              <a:t>las</a:t>
            </a:r>
            <a:r>
              <a:rPr sz="3200" spc="-25" dirty="0">
                <a:latin typeface="Arial Rounded MT Bold"/>
                <a:cs typeface="Arial Rounded MT Bold"/>
              </a:rPr>
              <a:t> </a:t>
            </a:r>
            <a:r>
              <a:rPr sz="3200" dirty="0" err="1">
                <a:latin typeface="Arial Rounded MT Bold"/>
                <a:cs typeface="Arial Rounded MT Bold"/>
              </a:rPr>
              <a:t>l</a:t>
            </a:r>
            <a:r>
              <a:rPr sz="3200" spc="-10" dirty="0" err="1">
                <a:latin typeface="Arial Rounded MT Bold"/>
                <a:cs typeface="Arial Rounded MT Bold"/>
              </a:rPr>
              <a:t>i</a:t>
            </a:r>
            <a:r>
              <a:rPr sz="3200" dirty="0" err="1">
                <a:latin typeface="Arial Rounded MT Bold"/>
                <a:cs typeface="Arial Rounded MT Bold"/>
              </a:rPr>
              <a:t>b</a:t>
            </a:r>
            <a:r>
              <a:rPr sz="3200" spc="-85" dirty="0" err="1">
                <a:latin typeface="Arial Rounded MT Bold"/>
                <a:cs typeface="Arial Rounded MT Bold"/>
              </a:rPr>
              <a:t>r</a:t>
            </a:r>
            <a:r>
              <a:rPr sz="3200" spc="-5" dirty="0" err="1">
                <a:latin typeface="Arial Rounded MT Bold"/>
                <a:cs typeface="Arial Rounded MT Bold"/>
              </a:rPr>
              <a:t>erías</a:t>
            </a:r>
            <a:r>
              <a:rPr lang="es-ES" sz="3200" spc="-5" dirty="0">
                <a:latin typeface="Arial Rounded MT Bold"/>
                <a:cs typeface="Arial Rounded MT Bold"/>
              </a:rPr>
              <a:t>: </a:t>
            </a:r>
            <a:r>
              <a:rPr sz="3200" spc="-40" dirty="0" err="1">
                <a:solidFill>
                  <a:srgbClr val="FF0000"/>
                </a:solidFill>
                <a:latin typeface="Arial Rounded MT Bold"/>
                <a:cs typeface="Arial Rounded MT Bold"/>
              </a:rPr>
              <a:t>n</a:t>
            </a:r>
            <a:r>
              <a:rPr sz="3200" dirty="0" err="1">
                <a:solidFill>
                  <a:srgbClr val="FF0000"/>
                </a:solidFill>
                <a:latin typeface="Arial Rounded MT Bold"/>
                <a:cs typeface="Arial Rounded MT Bold"/>
              </a:rPr>
              <a:t>um</a:t>
            </a:r>
            <a:r>
              <a:rPr sz="3200" spc="-45" dirty="0" err="1">
                <a:solidFill>
                  <a:srgbClr val="FF0000"/>
                </a:solidFill>
                <a:latin typeface="Arial Rounded MT Bold"/>
                <a:cs typeface="Arial Rounded MT Bold"/>
              </a:rPr>
              <a:t>p</a:t>
            </a:r>
            <a:r>
              <a:rPr sz="3200" spc="-240" dirty="0" err="1">
                <a:solidFill>
                  <a:srgbClr val="FF0000"/>
                </a:solidFill>
                <a:latin typeface="Arial Rounded MT Bold"/>
                <a:cs typeface="Arial Rounded MT Bold"/>
              </a:rPr>
              <a:t>y</a:t>
            </a:r>
            <a:r>
              <a:rPr lang="es-MX" sz="3200" dirty="0">
                <a:latin typeface="Arial Rounded MT Bold"/>
                <a:cs typeface="Arial Rounded MT Bold"/>
              </a:rPr>
              <a:t>, </a:t>
            </a:r>
            <a:r>
              <a:rPr lang="es-MX" sz="3200" dirty="0">
                <a:solidFill>
                  <a:srgbClr val="FF0000"/>
                </a:solidFill>
                <a:latin typeface="Arial Rounded MT Bold"/>
                <a:cs typeface="Arial Rounded MT Bold"/>
              </a:rPr>
              <a:t>pandas</a:t>
            </a:r>
            <a:r>
              <a:rPr lang="es-MX" sz="3200" spc="-1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y</a:t>
            </a:r>
            <a:r>
              <a:rPr sz="3200" spc="10" dirty="0">
                <a:latin typeface="Arial Rounded MT Bold"/>
                <a:cs typeface="Arial Rounded MT Bold"/>
              </a:rPr>
              <a:t> </a:t>
            </a:r>
            <a:r>
              <a:rPr sz="3200" dirty="0">
                <a:solidFill>
                  <a:srgbClr val="FF0000"/>
                </a:solidFill>
                <a:latin typeface="Arial Rounded MT Bold"/>
                <a:cs typeface="Arial Rounded MT Bold"/>
              </a:rPr>
              <a:t>m</a:t>
            </a:r>
            <a:r>
              <a:rPr sz="3200" spc="-85" dirty="0">
                <a:solidFill>
                  <a:srgbClr val="FF0000"/>
                </a:solidFill>
                <a:latin typeface="Arial Rounded MT Bold"/>
                <a:cs typeface="Arial Rounded MT Bold"/>
              </a:rPr>
              <a:t>a</a:t>
            </a:r>
            <a:r>
              <a:rPr sz="3200" dirty="0">
                <a:solidFill>
                  <a:srgbClr val="FF0000"/>
                </a:solidFill>
                <a:latin typeface="Arial Rounded MT Bold"/>
                <a:cs typeface="Arial Rounded MT Bold"/>
              </a:rPr>
              <a:t>tplotli</a:t>
            </a:r>
            <a:r>
              <a:rPr sz="3200" spc="-204" dirty="0">
                <a:solidFill>
                  <a:srgbClr val="FF0000"/>
                </a:solidFill>
                <a:latin typeface="Arial Rounded MT Bold"/>
                <a:cs typeface="Arial Rounded MT Bold"/>
              </a:rPr>
              <a:t>b</a:t>
            </a:r>
            <a:r>
              <a:rPr sz="3200" dirty="0">
                <a:latin typeface="Arial Rounded MT Bold"/>
                <a:cs typeface="Arial Rounded MT Bold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93469" y="1279284"/>
            <a:ext cx="505498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b="1" spc="-160" dirty="0">
                <a:latin typeface="Corbel"/>
                <a:cs typeface="Corbel"/>
              </a:rPr>
              <a:t>T</a:t>
            </a:r>
            <a:r>
              <a:rPr sz="2400" b="1" spc="-5" dirty="0">
                <a:latin typeface="Corbel"/>
                <a:cs typeface="Corbel"/>
              </a:rPr>
              <a:t>ool</a:t>
            </a:r>
            <a:r>
              <a:rPr sz="2400" b="1" dirty="0">
                <a:latin typeface="Corbel"/>
                <a:cs typeface="Corbel"/>
              </a:rPr>
              <a:t>s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-</a:t>
            </a:r>
            <a:r>
              <a:rPr sz="2400" b="1" spc="-75" dirty="0">
                <a:latin typeface="Microsoft Sans Serif"/>
                <a:cs typeface="Microsoft Sans Serif"/>
              </a:rPr>
              <a:t>→</a:t>
            </a:r>
            <a:r>
              <a:rPr sz="2400" b="1" spc="-160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Corbel"/>
                <a:cs typeface="Corbel"/>
              </a:rPr>
              <a:t>M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spc="-5" dirty="0">
                <a:latin typeface="Corbel"/>
                <a:cs typeface="Corbel"/>
              </a:rPr>
              <a:t>n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dirty="0">
                <a:latin typeface="Corbel"/>
                <a:cs typeface="Corbel"/>
              </a:rPr>
              <a:t>ge pack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dirty="0">
                <a:latin typeface="Corbel"/>
                <a:cs typeface="Corbel"/>
              </a:rPr>
              <a:t>ges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</Words>
  <Application>Microsoft Office PowerPoint</Application>
  <PresentationFormat>Panorámica</PresentationFormat>
  <Paragraphs>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Corbel</vt:lpstr>
      <vt:lpstr>Microsoft Sans Serif</vt:lpstr>
      <vt:lpstr>Tema de Office</vt:lpstr>
      <vt:lpstr>Instalar las librerías: numpy, pandas y matplotlib.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 usamos Thonny debemos instalar las librerías como numpy, pandas y matplotlib.</dc:title>
  <dc:creator>Lizethe Pérez Fuertes</dc:creator>
  <cp:lastModifiedBy>Lizethe Pérez Fuertes</cp:lastModifiedBy>
  <cp:revision>2</cp:revision>
  <dcterms:created xsi:type="dcterms:W3CDTF">2022-10-08T23:53:50Z</dcterms:created>
  <dcterms:modified xsi:type="dcterms:W3CDTF">2022-10-11T02:40:00Z</dcterms:modified>
</cp:coreProperties>
</file>