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3" r:id="rId2"/>
    <p:sldId id="299" r:id="rId3"/>
    <p:sldId id="294" r:id="rId4"/>
    <p:sldId id="295" r:id="rId5"/>
    <p:sldId id="298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5" r:id="rId18"/>
    <p:sldId id="272" r:id="rId19"/>
    <p:sldId id="296" r:id="rId20"/>
    <p:sldId id="297" r:id="rId21"/>
    <p:sldId id="27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72" d="100"/>
          <a:sy n="72" d="100"/>
        </p:scale>
        <p:origin x="8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1027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643079"/>
            <a:ext cx="8136904" cy="2538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decir, que los parámetros serán </a:t>
            </a:r>
            <a:r>
              <a:rPr lang="es-MX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variables locales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a las cuáles solo la función podrá acceder.</a:t>
            </a: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737041"/>
            <a:ext cx="7919851" cy="1889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ct val="150000"/>
              </a:lnSpc>
              <a:spcBef>
                <a:spcPts val="18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calcule el promedio de dos números.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17032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683568" y="1556792"/>
            <a:ext cx="3240608" cy="15446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749" y="1669471"/>
            <a:ext cx="2877664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promedio (a, b)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res = (a + b) / 2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</a:t>
            </a:r>
            <a:r>
              <a:rPr lang="es-ES_tradnl" sz="2400" b="1" dirty="0" err="1">
                <a:cs typeface="Arial" pitchFamily="34" charset="0"/>
              </a:rPr>
              <a:t>return</a:t>
            </a:r>
            <a:r>
              <a:rPr lang="es-ES_tradnl" sz="2400" b="1" dirty="0">
                <a:cs typeface="Arial" pitchFamily="34" charset="0"/>
              </a:rPr>
              <a:t> res</a:t>
            </a: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61942" y="1987617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91896" y="1780216"/>
            <a:ext cx="4134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promedio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67524" y="2195573"/>
            <a:ext cx="35958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promedio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069975" y="4587990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promedio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742380" y="3180278"/>
            <a:ext cx="8020692" cy="281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n1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1: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    n2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el número 2: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	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promedio(n1, n2)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   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"El promedio es: %.2f"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97" y="5084417"/>
            <a:ext cx="1152128" cy="1069240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942" y="2420889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954" y="4567138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56084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un grupo de instrucciones dentro de un programa que resuelve una tarea específica.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Objetivos de las funciones: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Dividir y organizar el código en partes más sencillas.</a:t>
            </a:r>
          </a:p>
          <a:p>
            <a:pPr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Encapsular el código que se repite a lo largo de un programa para poder ser reutilizado.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329423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6C1673-1CF7-4580-851F-33588BA30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658096" cy="410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Reglas para los nombres de las funciones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5DFD1E-F6B7-43C4-A16E-5C8C8D6C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2204864"/>
            <a:ext cx="8472110" cy="3265377"/>
          </a:xfrm>
          <a:prstGeom prst="rect">
            <a:avLst/>
          </a:prstGeom>
        </p:spPr>
      </p:pic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666" y="2060848"/>
            <a:ext cx="223322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14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983</Words>
  <Application>Microsoft Office PowerPoint</Application>
  <PresentationFormat>Presentación en pantalla (4:3)</PresentationFormat>
  <Paragraphs>101</Paragraphs>
  <Slides>22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Dom Casual</vt:lpstr>
      <vt:lpstr>Times New Roman</vt:lpstr>
      <vt:lpstr>Tema de Office</vt:lpstr>
      <vt:lpstr>TC 1027 Programación para negocios</vt:lpstr>
      <vt:lpstr>¿Qué es una función?</vt:lpstr>
      <vt:lpstr>¿Qué es una función?</vt:lpstr>
      <vt:lpstr>Funciones</vt:lpstr>
      <vt:lpstr>Reglas para los nombres de las 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75</cp:revision>
  <dcterms:created xsi:type="dcterms:W3CDTF">2013-06-24T20:15:42Z</dcterms:created>
  <dcterms:modified xsi:type="dcterms:W3CDTF">2022-09-29T16:05:56Z</dcterms:modified>
</cp:coreProperties>
</file>