
<file path=[Content_Types].xml><?xml version="1.0" encoding="utf-8"?>
<Types xmlns="http://schemas.openxmlformats.org/package/2006/content-types"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8" r:id="rId8"/>
    <p:sldId id="277" r:id="rId9"/>
    <p:sldId id="264" r:id="rId10"/>
    <p:sldId id="278" r:id="rId11"/>
    <p:sldId id="266" r:id="rId12"/>
    <p:sldId id="267" r:id="rId13"/>
    <p:sldId id="265" r:id="rId14"/>
    <p:sldId id="271" r:id="rId15"/>
    <p:sldId id="272" r:id="rId16"/>
    <p:sldId id="273" r:id="rId17"/>
    <p:sldId id="275" r:id="rId18"/>
    <p:sldId id="276" r:id="rId19"/>
  </p:sldIdLst>
  <p:sldSz cx="12192000" cy="6858000"/>
  <p:notesSz cx="12192000" cy="6858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0483938E-66E8-4441-9DF4-13329AF17358}" v="5" dt="2025-09-28T20:03:07.523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550" autoAdjust="0"/>
    <p:restoredTop sz="94660"/>
  </p:normalViewPr>
  <p:slideViewPr>
    <p:cSldViewPr>
      <p:cViewPr varScale="1">
        <p:scale>
          <a:sx n="59" d="100"/>
          <a:sy n="59" d="100"/>
        </p:scale>
        <p:origin x="1020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5/10/relationships/revisionInfo" Target="revisionInfo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izethe Pérez Fuertes" userId="4ae9ef87-2a7d-42f8-8dfa-0a501a9e2ff4" providerId="ADAL" clId="{FDDD45CB-1330-4033-A842-3D2746AFF7C7}"/>
    <pc:docChg chg="custSel delSld modSld sldOrd">
      <pc:chgData name="Lizethe Pérez Fuertes" userId="4ae9ef87-2a7d-42f8-8dfa-0a501a9e2ff4" providerId="ADAL" clId="{FDDD45CB-1330-4033-A842-3D2746AFF7C7}" dt="2025-09-28T20:03:16.785" v="322" actId="1076"/>
      <pc:docMkLst>
        <pc:docMk/>
      </pc:docMkLst>
      <pc:sldChg chg="addSp delSp modSp mod">
        <pc:chgData name="Lizethe Pérez Fuertes" userId="4ae9ef87-2a7d-42f8-8dfa-0a501a9e2ff4" providerId="ADAL" clId="{FDDD45CB-1330-4033-A842-3D2746AFF7C7}" dt="2025-09-28T19:30:18.882" v="297" actId="1076"/>
        <pc:sldMkLst>
          <pc:docMk/>
          <pc:sldMk cId="0" sldId="265"/>
        </pc:sldMkLst>
        <pc:picChg chg="del">
          <ac:chgData name="Lizethe Pérez Fuertes" userId="4ae9ef87-2a7d-42f8-8dfa-0a501a9e2ff4" providerId="ADAL" clId="{FDDD45CB-1330-4033-A842-3D2746AFF7C7}" dt="2025-09-28T19:27:58.874" v="276" actId="478"/>
          <ac:picMkLst>
            <pc:docMk/>
            <pc:sldMk cId="0" sldId="265"/>
            <ac:picMk id="15" creationId="{33EE710D-B996-455F-10A0-09772D11D2D1}"/>
          </ac:picMkLst>
        </pc:picChg>
        <pc:picChg chg="add del mod">
          <ac:chgData name="Lizethe Pérez Fuertes" userId="4ae9ef87-2a7d-42f8-8dfa-0a501a9e2ff4" providerId="ADAL" clId="{FDDD45CB-1330-4033-A842-3D2746AFF7C7}" dt="2025-09-28T19:29:46.627" v="288" actId="478"/>
          <ac:picMkLst>
            <pc:docMk/>
            <pc:sldMk cId="0" sldId="265"/>
            <ac:picMk id="16" creationId="{F5520146-C70A-0E1C-72EE-94A2497A56D8}"/>
          </ac:picMkLst>
        </pc:picChg>
        <pc:picChg chg="add mod ord">
          <ac:chgData name="Lizethe Pérez Fuertes" userId="4ae9ef87-2a7d-42f8-8dfa-0a501a9e2ff4" providerId="ADAL" clId="{FDDD45CB-1330-4033-A842-3D2746AFF7C7}" dt="2025-09-28T19:30:18.882" v="297" actId="1076"/>
          <ac:picMkLst>
            <pc:docMk/>
            <pc:sldMk cId="0" sldId="265"/>
            <ac:picMk id="18" creationId="{AAEE8686-463F-7609-3A5F-D7340BE9807A}"/>
          </ac:picMkLst>
        </pc:picChg>
        <pc:picChg chg="del">
          <ac:chgData name="Lizethe Pérez Fuertes" userId="4ae9ef87-2a7d-42f8-8dfa-0a501a9e2ff4" providerId="ADAL" clId="{FDDD45CB-1330-4033-A842-3D2746AFF7C7}" dt="2025-09-28T19:26:35.558" v="270" actId="478"/>
          <ac:picMkLst>
            <pc:docMk/>
            <pc:sldMk cId="0" sldId="265"/>
            <ac:picMk id="19" creationId="{2C93AD0F-FE6E-4921-CEF1-D1FB1FF0A04B}"/>
          </ac:picMkLst>
        </pc:picChg>
        <pc:picChg chg="add mod">
          <ac:chgData name="Lizethe Pérez Fuertes" userId="4ae9ef87-2a7d-42f8-8dfa-0a501a9e2ff4" providerId="ADAL" clId="{FDDD45CB-1330-4033-A842-3D2746AFF7C7}" dt="2025-09-28T19:30:08.056" v="295" actId="14100"/>
          <ac:picMkLst>
            <pc:docMk/>
            <pc:sldMk cId="0" sldId="265"/>
            <ac:picMk id="21" creationId="{C87D43F5-4557-954F-0639-737047624E8A}"/>
          </ac:picMkLst>
        </pc:picChg>
      </pc:sldChg>
      <pc:sldChg chg="modSp mod ord">
        <pc:chgData name="Lizethe Pérez Fuertes" userId="4ae9ef87-2a7d-42f8-8dfa-0a501a9e2ff4" providerId="ADAL" clId="{FDDD45CB-1330-4033-A842-3D2746AFF7C7}" dt="2025-09-28T19:18:41.463" v="152" actId="20577"/>
        <pc:sldMkLst>
          <pc:docMk/>
          <pc:sldMk cId="0" sldId="266"/>
        </pc:sldMkLst>
        <pc:graphicFrameChg chg="modGraphic">
          <ac:chgData name="Lizethe Pérez Fuertes" userId="4ae9ef87-2a7d-42f8-8dfa-0a501a9e2ff4" providerId="ADAL" clId="{FDDD45CB-1330-4033-A842-3D2746AFF7C7}" dt="2025-09-28T19:18:41.463" v="152" actId="20577"/>
          <ac:graphicFrameMkLst>
            <pc:docMk/>
            <pc:sldMk cId="0" sldId="266"/>
            <ac:graphicFrameMk id="6" creationId="{D9FDABF8-C561-5B30-33C1-02535D1A0B6E}"/>
          </ac:graphicFrameMkLst>
        </pc:graphicFrameChg>
      </pc:sldChg>
      <pc:sldChg chg="addSp modSp mod ord">
        <pc:chgData name="Lizethe Pérez Fuertes" userId="4ae9ef87-2a7d-42f8-8dfa-0a501a9e2ff4" providerId="ADAL" clId="{FDDD45CB-1330-4033-A842-3D2746AFF7C7}" dt="2025-09-28T19:22:14.964" v="269" actId="790"/>
        <pc:sldMkLst>
          <pc:docMk/>
          <pc:sldMk cId="0" sldId="267"/>
        </pc:sldMkLst>
        <pc:spChg chg="mod ord">
          <ac:chgData name="Lizethe Pérez Fuertes" userId="4ae9ef87-2a7d-42f8-8dfa-0a501a9e2ff4" providerId="ADAL" clId="{FDDD45CB-1330-4033-A842-3D2746AFF7C7}" dt="2025-09-28T19:18:20.352" v="149" actId="1076"/>
          <ac:spMkLst>
            <pc:docMk/>
            <pc:sldMk cId="0" sldId="267"/>
            <ac:spMk id="12" creationId="{00000000-0000-0000-0000-000000000000}"/>
          </ac:spMkLst>
        </pc:spChg>
        <pc:spChg chg="mod">
          <ac:chgData name="Lizethe Pérez Fuertes" userId="4ae9ef87-2a7d-42f8-8dfa-0a501a9e2ff4" providerId="ADAL" clId="{FDDD45CB-1330-4033-A842-3D2746AFF7C7}" dt="2025-09-28T19:22:14.964" v="269" actId="790"/>
          <ac:spMkLst>
            <pc:docMk/>
            <pc:sldMk cId="0" sldId="267"/>
            <ac:spMk id="13" creationId="{00000000-0000-0000-0000-000000000000}"/>
          </ac:spMkLst>
        </pc:spChg>
        <pc:spChg chg="add mod">
          <ac:chgData name="Lizethe Pérez Fuertes" userId="4ae9ef87-2a7d-42f8-8dfa-0a501a9e2ff4" providerId="ADAL" clId="{FDDD45CB-1330-4033-A842-3D2746AFF7C7}" dt="2025-09-28T19:18:24.663" v="150" actId="1076"/>
          <ac:spMkLst>
            <pc:docMk/>
            <pc:sldMk cId="0" sldId="267"/>
            <ac:spMk id="17" creationId="{CEF79DDC-FCAE-D362-53B9-577344693611}"/>
          </ac:spMkLst>
        </pc:spChg>
        <pc:grpChg chg="mod">
          <ac:chgData name="Lizethe Pérez Fuertes" userId="4ae9ef87-2a7d-42f8-8dfa-0a501a9e2ff4" providerId="ADAL" clId="{FDDD45CB-1330-4033-A842-3D2746AFF7C7}" dt="2025-09-28T19:20:14.784" v="154" actId="1076"/>
          <ac:grpSpMkLst>
            <pc:docMk/>
            <pc:sldMk cId="0" sldId="267"/>
            <ac:grpSpMk id="15" creationId="{66AB6F70-ACBC-B1D6-4A7E-D187FCA5FED4}"/>
          </ac:grpSpMkLst>
        </pc:grpChg>
      </pc:sldChg>
      <pc:sldChg chg="addSp delSp modSp mod">
        <pc:chgData name="Lizethe Pérez Fuertes" userId="4ae9ef87-2a7d-42f8-8dfa-0a501a9e2ff4" providerId="ADAL" clId="{FDDD45CB-1330-4033-A842-3D2746AFF7C7}" dt="2025-09-28T19:47:45.499" v="317" actId="1076"/>
        <pc:sldMkLst>
          <pc:docMk/>
          <pc:sldMk cId="0" sldId="272"/>
        </pc:sldMkLst>
        <pc:spChg chg="mod">
          <ac:chgData name="Lizethe Pérez Fuertes" userId="4ae9ef87-2a7d-42f8-8dfa-0a501a9e2ff4" providerId="ADAL" clId="{FDDD45CB-1330-4033-A842-3D2746AFF7C7}" dt="2025-09-28T19:44:00.491" v="310" actId="1076"/>
          <ac:spMkLst>
            <pc:docMk/>
            <pc:sldMk cId="0" sldId="272"/>
            <ac:spMk id="2" creationId="{00000000-0000-0000-0000-000000000000}"/>
          </ac:spMkLst>
        </pc:spChg>
        <pc:spChg chg="del">
          <ac:chgData name="Lizethe Pérez Fuertes" userId="4ae9ef87-2a7d-42f8-8dfa-0a501a9e2ff4" providerId="ADAL" clId="{FDDD45CB-1330-4033-A842-3D2746AFF7C7}" dt="2025-09-28T19:43:37.452" v="303" actId="478"/>
          <ac:spMkLst>
            <pc:docMk/>
            <pc:sldMk cId="0" sldId="272"/>
            <ac:spMk id="3" creationId="{00000000-0000-0000-0000-000000000000}"/>
          </ac:spMkLst>
        </pc:spChg>
        <pc:picChg chg="add del mod">
          <ac:chgData name="Lizethe Pérez Fuertes" userId="4ae9ef87-2a7d-42f8-8dfa-0a501a9e2ff4" providerId="ADAL" clId="{FDDD45CB-1330-4033-A842-3D2746AFF7C7}" dt="2025-09-28T19:47:31.513" v="311" actId="478"/>
          <ac:picMkLst>
            <pc:docMk/>
            <pc:sldMk cId="0" sldId="272"/>
            <ac:picMk id="5" creationId="{276F66A1-C066-4D83-BC0F-B8F26530971D}"/>
          </ac:picMkLst>
        </pc:picChg>
        <pc:picChg chg="add mod">
          <ac:chgData name="Lizethe Pérez Fuertes" userId="4ae9ef87-2a7d-42f8-8dfa-0a501a9e2ff4" providerId="ADAL" clId="{FDDD45CB-1330-4033-A842-3D2746AFF7C7}" dt="2025-09-28T19:47:45.499" v="317" actId="1076"/>
          <ac:picMkLst>
            <pc:docMk/>
            <pc:sldMk cId="0" sldId="272"/>
            <ac:picMk id="7" creationId="{D8CF2F2F-FC05-5F3C-4AE5-1E70322D3235}"/>
          </ac:picMkLst>
        </pc:picChg>
      </pc:sldChg>
      <pc:sldChg chg="addSp delSp modSp mod">
        <pc:chgData name="Lizethe Pérez Fuertes" userId="4ae9ef87-2a7d-42f8-8dfa-0a501a9e2ff4" providerId="ADAL" clId="{FDDD45CB-1330-4033-A842-3D2746AFF7C7}" dt="2025-09-28T19:42:21.723" v="302" actId="1076"/>
        <pc:sldMkLst>
          <pc:docMk/>
          <pc:sldMk cId="0" sldId="273"/>
        </pc:sldMkLst>
        <pc:picChg chg="del">
          <ac:chgData name="Lizethe Pérez Fuertes" userId="4ae9ef87-2a7d-42f8-8dfa-0a501a9e2ff4" providerId="ADAL" clId="{FDDD45CB-1330-4033-A842-3D2746AFF7C7}" dt="2025-09-28T19:42:15.073" v="299" actId="478"/>
          <ac:picMkLst>
            <pc:docMk/>
            <pc:sldMk cId="0" sldId="273"/>
            <ac:picMk id="4" creationId="{2085D9CC-CD89-2F68-4775-CDA8EEDB87F3}"/>
          </ac:picMkLst>
        </pc:picChg>
        <pc:picChg chg="add mod">
          <ac:chgData name="Lizethe Pérez Fuertes" userId="4ae9ef87-2a7d-42f8-8dfa-0a501a9e2ff4" providerId="ADAL" clId="{FDDD45CB-1330-4033-A842-3D2746AFF7C7}" dt="2025-09-28T19:42:21.723" v="302" actId="1076"/>
          <ac:picMkLst>
            <pc:docMk/>
            <pc:sldMk cId="0" sldId="273"/>
            <ac:picMk id="5" creationId="{827B2B07-D2F4-FB87-8B13-238DFA74B682}"/>
          </ac:picMkLst>
        </pc:picChg>
      </pc:sldChg>
      <pc:sldChg chg="modSp mod">
        <pc:chgData name="Lizethe Pérez Fuertes" userId="4ae9ef87-2a7d-42f8-8dfa-0a501a9e2ff4" providerId="ADAL" clId="{FDDD45CB-1330-4033-A842-3D2746AFF7C7}" dt="2025-09-28T20:03:16.785" v="322" actId="1076"/>
        <pc:sldMkLst>
          <pc:docMk/>
          <pc:sldMk cId="0" sldId="275"/>
        </pc:sldMkLst>
        <pc:spChg chg="mod">
          <ac:chgData name="Lizethe Pérez Fuertes" userId="4ae9ef87-2a7d-42f8-8dfa-0a501a9e2ff4" providerId="ADAL" clId="{FDDD45CB-1330-4033-A842-3D2746AFF7C7}" dt="2025-09-28T20:03:16.785" v="322" actId="1076"/>
          <ac:spMkLst>
            <pc:docMk/>
            <pc:sldMk cId="0" sldId="275"/>
            <ac:spMk id="3" creationId="{00000000-0000-0000-0000-000000000000}"/>
          </ac:spMkLst>
        </pc:spChg>
        <pc:spChg chg="mod">
          <ac:chgData name="Lizethe Pérez Fuertes" userId="4ae9ef87-2a7d-42f8-8dfa-0a501a9e2ff4" providerId="ADAL" clId="{FDDD45CB-1330-4033-A842-3D2746AFF7C7}" dt="2025-09-28T20:02:13.875" v="320" actId="20577"/>
          <ac:spMkLst>
            <pc:docMk/>
            <pc:sldMk cId="0" sldId="275"/>
            <ac:spMk id="5" creationId="{00000000-0000-0000-0000-000000000000}"/>
          </ac:spMkLst>
        </pc:spChg>
        <pc:spChg chg="mod">
          <ac:chgData name="Lizethe Pérez Fuertes" userId="4ae9ef87-2a7d-42f8-8dfa-0a501a9e2ff4" providerId="ADAL" clId="{FDDD45CB-1330-4033-A842-3D2746AFF7C7}" dt="2025-09-28T20:03:07.523" v="321"/>
          <ac:spMkLst>
            <pc:docMk/>
            <pc:sldMk cId="0" sldId="275"/>
            <ac:spMk id="7" creationId="{5BA0B139-C7E4-4F1F-A25F-814A0026FAA6}"/>
          </ac:spMkLst>
        </pc:spChg>
      </pc:sldChg>
      <pc:sldChg chg="addSp delSp modSp mod">
        <pc:chgData name="Lizethe Pérez Fuertes" userId="4ae9ef87-2a7d-42f8-8dfa-0a501a9e2ff4" providerId="ADAL" clId="{FDDD45CB-1330-4033-A842-3D2746AFF7C7}" dt="2025-09-28T19:10:00.155" v="19" actId="1076"/>
        <pc:sldMkLst>
          <pc:docMk/>
          <pc:sldMk cId="2034773782" sldId="278"/>
        </pc:sldMkLst>
        <pc:spChg chg="mod">
          <ac:chgData name="Lizethe Pérez Fuertes" userId="4ae9ef87-2a7d-42f8-8dfa-0a501a9e2ff4" providerId="ADAL" clId="{FDDD45CB-1330-4033-A842-3D2746AFF7C7}" dt="2025-09-28T19:10:00.155" v="19" actId="1076"/>
          <ac:spMkLst>
            <pc:docMk/>
            <pc:sldMk cId="2034773782" sldId="278"/>
            <ac:spMk id="10" creationId="{00000000-0000-0000-0000-000000000000}"/>
          </ac:spMkLst>
        </pc:spChg>
        <pc:picChg chg="add mod ord">
          <ac:chgData name="Lizethe Pérez Fuertes" userId="4ae9ef87-2a7d-42f8-8dfa-0a501a9e2ff4" providerId="ADAL" clId="{FDDD45CB-1330-4033-A842-3D2746AFF7C7}" dt="2025-09-28T19:09:52.586" v="18" actId="1076"/>
          <ac:picMkLst>
            <pc:docMk/>
            <pc:sldMk cId="2034773782" sldId="278"/>
            <ac:picMk id="12" creationId="{63B3D925-21D2-BE92-C2AF-4292A70DEE7E}"/>
          </ac:picMkLst>
        </pc:picChg>
        <pc:picChg chg="add mod">
          <ac:chgData name="Lizethe Pérez Fuertes" userId="4ae9ef87-2a7d-42f8-8dfa-0a501a9e2ff4" providerId="ADAL" clId="{FDDD45CB-1330-4033-A842-3D2746AFF7C7}" dt="2025-09-28T19:09:41.122" v="15" actId="1076"/>
          <ac:picMkLst>
            <pc:docMk/>
            <pc:sldMk cId="2034773782" sldId="278"/>
            <ac:picMk id="14" creationId="{DBFAF44A-89BD-84B8-0D37-8CD8B7749611}"/>
          </ac:picMkLst>
        </pc:picChg>
        <pc:picChg chg="del">
          <ac:chgData name="Lizethe Pérez Fuertes" userId="4ae9ef87-2a7d-42f8-8dfa-0a501a9e2ff4" providerId="ADAL" clId="{FDDD45CB-1330-4033-A842-3D2746AFF7C7}" dt="2025-09-28T19:09:16.802" v="7" actId="478"/>
          <ac:picMkLst>
            <pc:docMk/>
            <pc:sldMk cId="2034773782" sldId="278"/>
            <ac:picMk id="15" creationId="{FDC26257-75A4-73C4-0E0E-42C572221B52}"/>
          </ac:picMkLst>
        </pc:picChg>
        <pc:picChg chg="del">
          <ac:chgData name="Lizethe Pérez Fuertes" userId="4ae9ef87-2a7d-42f8-8dfa-0a501a9e2ff4" providerId="ADAL" clId="{FDDD45CB-1330-4033-A842-3D2746AFF7C7}" dt="2025-09-28T19:07:01.635" v="2" actId="478"/>
          <ac:picMkLst>
            <pc:docMk/>
            <pc:sldMk cId="2034773782" sldId="278"/>
            <ac:picMk id="17" creationId="{27F374D7-07B8-1639-8157-E9AC04830E87}"/>
          </ac:picMkLst>
        </pc:picChg>
      </pc:sldChg>
      <pc:sldChg chg="del">
        <pc:chgData name="Lizethe Pérez Fuertes" userId="4ae9ef87-2a7d-42f8-8dfa-0a501a9e2ff4" providerId="ADAL" clId="{FDDD45CB-1330-4033-A842-3D2746AFF7C7}" dt="2025-09-28T19:31:47.025" v="298" actId="47"/>
        <pc:sldMkLst>
          <pc:docMk/>
          <pc:sldMk cId="3638279913" sldId="27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22406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79408833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4231404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85247186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 fontScale="25000" lnSpcReduction="20000"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5.png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7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399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wo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2779776" y="1787651"/>
            <a:ext cx="4782312" cy="238048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7886700" y="3947159"/>
            <a:ext cx="4046220" cy="270814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79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93572" y="140723"/>
            <a:ext cx="11404854" cy="920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806449" y="2175885"/>
            <a:ext cx="10579100" cy="26898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Corbel"/>
                <a:cs typeface="Corbel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39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9/28/2025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877824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‹Nº›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1.jpg"/><Relationship Id="rId5" Type="http://schemas.openxmlformats.org/officeDocument/2006/relationships/image" Target="../media/image7.png"/><Relationship Id="rId4" Type="http://schemas.openxmlformats.org/officeDocument/2006/relationships/image" Target="../media/image6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2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5" Type="http://schemas.openxmlformats.org/officeDocument/2006/relationships/image" Target="../media/image25.jpg"/><Relationship Id="rId4" Type="http://schemas.openxmlformats.org/officeDocument/2006/relationships/image" Target="../media/image24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3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9" name="object 9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0" name="object 10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1" name="object 11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2" name="object 12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3" name="object 13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4" name="object 14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5" name="object 15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6" name="object 16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7" name="object 17"/>
          <p:cNvSpPr/>
          <p:nvPr/>
        </p:nvSpPr>
        <p:spPr>
          <a:xfrm>
            <a:off x="0" y="0"/>
            <a:ext cx="12188951" cy="685799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8" name="object 18"/>
          <p:cNvSpPr/>
          <p:nvPr/>
        </p:nvSpPr>
        <p:spPr>
          <a:xfrm>
            <a:off x="0" y="3956303"/>
            <a:ext cx="1828800" cy="2901950"/>
          </a:xfrm>
          <a:custGeom>
            <a:avLst/>
            <a:gdLst/>
            <a:ahLst/>
            <a:cxnLst/>
            <a:rect l="l" t="t" r="r" b="b"/>
            <a:pathLst>
              <a:path w="1828800" h="2901950">
                <a:moveTo>
                  <a:pt x="0" y="0"/>
                </a:moveTo>
                <a:lnTo>
                  <a:pt x="0" y="63500"/>
                </a:lnTo>
                <a:lnTo>
                  <a:pt x="1709801" y="2901696"/>
                </a:lnTo>
                <a:lnTo>
                  <a:pt x="1828800" y="2901696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19" name="object 19"/>
          <p:cNvSpPr/>
          <p:nvPr/>
        </p:nvSpPr>
        <p:spPr>
          <a:xfrm>
            <a:off x="0" y="3220211"/>
            <a:ext cx="2909570" cy="3637915"/>
          </a:xfrm>
          <a:custGeom>
            <a:avLst/>
            <a:gdLst/>
            <a:ahLst/>
            <a:cxnLst/>
            <a:rect l="l" t="t" r="r" b="b"/>
            <a:pathLst>
              <a:path w="2909570" h="3637915">
                <a:moveTo>
                  <a:pt x="0" y="0"/>
                </a:moveTo>
                <a:lnTo>
                  <a:pt x="0" y="20320"/>
                </a:lnTo>
                <a:lnTo>
                  <a:pt x="2785491" y="3637787"/>
                </a:lnTo>
                <a:lnTo>
                  <a:pt x="2909316" y="3637787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0" name="object 20"/>
          <p:cNvSpPr/>
          <p:nvPr/>
        </p:nvSpPr>
        <p:spPr>
          <a:xfrm>
            <a:off x="0" y="2845307"/>
            <a:ext cx="4148454" cy="4013200"/>
          </a:xfrm>
          <a:custGeom>
            <a:avLst/>
            <a:gdLst/>
            <a:ahLst/>
            <a:cxnLst/>
            <a:rect l="l" t="t" r="r" b="b"/>
            <a:pathLst>
              <a:path w="4148454" h="4013200">
                <a:moveTo>
                  <a:pt x="0" y="0"/>
                </a:moveTo>
                <a:lnTo>
                  <a:pt x="0" y="374650"/>
                </a:lnTo>
                <a:lnTo>
                  <a:pt x="2908935" y="4012691"/>
                </a:lnTo>
                <a:lnTo>
                  <a:pt x="4148328" y="4012691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1" name="object 21"/>
          <p:cNvSpPr/>
          <p:nvPr/>
        </p:nvSpPr>
        <p:spPr>
          <a:xfrm>
            <a:off x="0" y="3332988"/>
            <a:ext cx="2719070" cy="3525520"/>
          </a:xfrm>
          <a:custGeom>
            <a:avLst/>
            <a:gdLst/>
            <a:ahLst/>
            <a:cxnLst/>
            <a:rect l="l" t="t" r="r" b="b"/>
            <a:pathLst>
              <a:path w="2719070" h="3525520">
                <a:moveTo>
                  <a:pt x="0" y="0"/>
                </a:moveTo>
                <a:lnTo>
                  <a:pt x="0" y="623062"/>
                </a:lnTo>
                <a:lnTo>
                  <a:pt x="1828419" y="3525011"/>
                </a:lnTo>
                <a:lnTo>
                  <a:pt x="2718816" y="3525011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22" name="object 22"/>
          <p:cNvSpPr txBox="1"/>
          <p:nvPr/>
        </p:nvSpPr>
        <p:spPr>
          <a:xfrm>
            <a:off x="3091497" y="1405431"/>
            <a:ext cx="5975350" cy="32778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7100" b="1" dirty="0">
                <a:latin typeface="Corbel"/>
                <a:cs typeface="Corbel"/>
              </a:rPr>
              <a:t>GRÁFICAS</a:t>
            </a:r>
            <a:r>
              <a:rPr sz="7100" b="1" spc="-315" dirty="0">
                <a:latin typeface="Corbel"/>
                <a:cs typeface="Corbel"/>
              </a:rPr>
              <a:t> </a:t>
            </a:r>
            <a:r>
              <a:rPr sz="7100" b="1" spc="-5" dirty="0">
                <a:latin typeface="Corbel"/>
                <a:cs typeface="Corbel"/>
              </a:rPr>
              <a:t>CON</a:t>
            </a:r>
            <a:endParaRPr sz="7100" b="1" dirty="0">
              <a:latin typeface="Corbel"/>
              <a:cs typeface="Corbel"/>
            </a:endParaRPr>
          </a:p>
          <a:p>
            <a:pPr algn="ctr">
              <a:lnSpc>
                <a:spcPct val="100000"/>
              </a:lnSpc>
            </a:pPr>
            <a:r>
              <a:rPr sz="7100" b="1" dirty="0">
                <a:latin typeface="Corbel"/>
                <a:cs typeface="Corbel"/>
              </a:rPr>
              <a:t>M</a:t>
            </a:r>
            <a:r>
              <a:rPr sz="7100" b="1" spc="-380" dirty="0">
                <a:latin typeface="Corbel"/>
                <a:cs typeface="Corbel"/>
              </a:rPr>
              <a:t>A</a:t>
            </a:r>
            <a:r>
              <a:rPr sz="7100" b="1" spc="-5" dirty="0">
                <a:latin typeface="Corbel"/>
                <a:cs typeface="Corbel"/>
              </a:rPr>
              <a:t>TP</a:t>
            </a:r>
            <a:r>
              <a:rPr sz="7100" b="1" spc="-305" dirty="0">
                <a:latin typeface="Corbel"/>
                <a:cs typeface="Corbel"/>
              </a:rPr>
              <a:t>L</a:t>
            </a:r>
            <a:r>
              <a:rPr sz="7100" b="1" spc="-175" dirty="0">
                <a:latin typeface="Corbel"/>
                <a:cs typeface="Corbel"/>
              </a:rPr>
              <a:t>O</a:t>
            </a:r>
            <a:r>
              <a:rPr sz="7100" b="1" spc="-5" dirty="0">
                <a:latin typeface="Corbel"/>
                <a:cs typeface="Corbel"/>
              </a:rPr>
              <a:t>TLIB</a:t>
            </a:r>
            <a:endParaRPr sz="7100" b="1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/>
          <p:nvPr/>
        </p:nvSpPr>
        <p:spPr>
          <a:xfrm>
            <a:off x="838200" y="76853"/>
            <a:ext cx="9799574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14045" algn="ctr">
              <a:lnSpc>
                <a:spcPct val="100000"/>
              </a:lnSpc>
            </a:pPr>
            <a:r>
              <a:rPr lang="es-ES" sz="3200" b="1" spc="165" dirty="0">
                <a:latin typeface="Arial"/>
                <a:cs typeface="Arial"/>
              </a:rPr>
              <a:t>Nombres de los ejes y del gráfico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DBFAF44A-89BD-84B8-0D37-8CD8B774961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59302" y="2638327"/>
            <a:ext cx="5132698" cy="4219670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63B3D925-21D2-BE92-C2AF-4292A70DEE7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0" y="656249"/>
            <a:ext cx="7120055" cy="6209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477378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448051" y="185699"/>
            <a:ext cx="4641723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lang="es-MX" sz="3200" spc="125" dirty="0">
                <a:latin typeface="Arial"/>
                <a:cs typeface="Arial"/>
              </a:rPr>
              <a:t>Código de colores</a:t>
            </a:r>
            <a:endParaRPr sz="3200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9CC45880-A2EE-BA21-B7D5-E632DC3DCD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385454" y="4800600"/>
            <a:ext cx="4694795" cy="1062972"/>
          </a:xfrm>
          <a:prstGeom prst="rect">
            <a:avLst/>
          </a:prstGeom>
        </p:spPr>
      </p:pic>
      <p:graphicFrame>
        <p:nvGraphicFramePr>
          <p:cNvPr id="6" name="Table 6">
            <a:extLst>
              <a:ext uri="{FF2B5EF4-FFF2-40B4-BE49-F238E27FC236}">
                <a16:creationId xmlns:a16="http://schemas.microsoft.com/office/drawing/2014/main" id="{D9FDABF8-C561-5B30-33C1-02535D1A0B6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19835236"/>
              </p:ext>
            </p:extLst>
          </p:nvPr>
        </p:nvGraphicFramePr>
        <p:xfrm>
          <a:off x="3375929" y="880128"/>
          <a:ext cx="4641724" cy="37184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20862">
                  <a:extLst>
                    <a:ext uri="{9D8B030D-6E8A-4147-A177-3AD203B41FA5}">
                      <a16:colId xmlns:a16="http://schemas.microsoft.com/office/drawing/2014/main" val="3166750360"/>
                    </a:ext>
                  </a:extLst>
                </a:gridCol>
                <a:gridCol w="2320862">
                  <a:extLst>
                    <a:ext uri="{9D8B030D-6E8A-4147-A177-3AD203B41FA5}">
                      <a16:colId xmlns:a16="http://schemas.microsoft.com/office/drawing/2014/main" val="665337897"/>
                    </a:ext>
                  </a:extLst>
                </a:gridCol>
              </a:tblGrid>
              <a:tr h="413165"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Caracter</a:t>
                      </a:r>
                      <a:endParaRPr lang="es-MX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Color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3792467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'b'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Blue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670463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'g'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Green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9296348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'r'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Red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05725636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'c'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Cian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24019846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'm'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Magenta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316665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'y'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 err="1"/>
                        <a:t>Yellow</a:t>
                      </a:r>
                      <a:endParaRPr lang="es-MX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6403341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'k'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Black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34642750"/>
                  </a:ext>
                </a:extLst>
              </a:tr>
              <a:tr h="413165">
                <a:tc>
                  <a:txBody>
                    <a:bodyPr/>
                    <a:lstStyle/>
                    <a:p>
                      <a:pPr marL="0" marR="0" lvl="0" indent="0" algn="ctr" defTabSz="91440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s-MX" dirty="0"/>
                        <a:t>'w'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dirty="0"/>
                        <a:t>White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64286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0" y="6146290"/>
            <a:ext cx="12188951" cy="711707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457200" y="393827"/>
            <a:ext cx="4725924" cy="329488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3" name="object 13"/>
          <p:cNvSpPr txBox="1"/>
          <p:nvPr/>
        </p:nvSpPr>
        <p:spPr>
          <a:xfrm>
            <a:off x="5791200" y="533400"/>
            <a:ext cx="6017858" cy="19697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b="1" spc="-20" dirty="0" err="1">
                <a:latin typeface="Corbel"/>
                <a:cs typeface="Corbel"/>
              </a:rPr>
              <a:t>Ejemplos</a:t>
            </a:r>
            <a:r>
              <a:rPr lang="es-MX" sz="2400" b="1" spc="-20" dirty="0">
                <a:latin typeface="Corbel"/>
                <a:cs typeface="Corbel"/>
              </a:rPr>
              <a:t>:</a:t>
            </a:r>
          </a:p>
          <a:p>
            <a:pPr marL="12700">
              <a:lnSpc>
                <a:spcPct val="100000"/>
              </a:lnSpc>
            </a:pPr>
            <a:endParaRPr lang="es-MX" sz="2400" b="1" spc="-2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dirty="0">
                <a:latin typeface="Corbel"/>
                <a:cs typeface="Corbel"/>
              </a:rPr>
              <a:t>b.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spc="-10" dirty="0">
                <a:latin typeface="Corbel"/>
                <a:cs typeface="Corbel"/>
              </a:rPr>
              <a:t> </a:t>
            </a:r>
            <a:r>
              <a:rPr lang="es-MX" sz="2000" spc="-10" dirty="0">
                <a:latin typeface="Corbel"/>
                <a:cs typeface="Corbel"/>
              </a:rPr>
              <a:t>      P</a:t>
            </a:r>
            <a:r>
              <a:rPr sz="2000" dirty="0" err="1">
                <a:latin typeface="Corbel"/>
                <a:cs typeface="Corbel"/>
              </a:rPr>
              <a:t>un</a:t>
            </a:r>
            <a:r>
              <a:rPr sz="2000" spc="-15" dirty="0" err="1">
                <a:latin typeface="Corbel"/>
                <a:cs typeface="Corbel"/>
              </a:rPr>
              <a:t>t</a:t>
            </a:r>
            <a:r>
              <a:rPr sz="2000" dirty="0" err="1">
                <a:latin typeface="Corbel"/>
                <a:cs typeface="Corbel"/>
              </a:rPr>
              <a:t>os</a:t>
            </a:r>
            <a:r>
              <a:rPr sz="2000" dirty="0">
                <a:latin typeface="Corbel"/>
                <a:cs typeface="Corbel"/>
              </a:rPr>
              <a:t> de color</a:t>
            </a:r>
            <a:r>
              <a:rPr sz="2000" spc="-25" dirty="0">
                <a:latin typeface="Corbel"/>
                <a:cs typeface="Corbel"/>
              </a:rPr>
              <a:t> </a:t>
            </a:r>
            <a:r>
              <a:rPr sz="2000" dirty="0" err="1">
                <a:latin typeface="Corbel"/>
                <a:cs typeface="Corbel"/>
              </a:rPr>
              <a:t>az</a:t>
            </a:r>
            <a:r>
              <a:rPr lang="es-MX" sz="2000" dirty="0">
                <a:latin typeface="Corbel"/>
                <a:cs typeface="Corbel"/>
              </a:rPr>
              <a:t>ú</a:t>
            </a:r>
            <a:r>
              <a:rPr sz="2000" dirty="0">
                <a:latin typeface="Corbel"/>
                <a:cs typeface="Corbel"/>
              </a:rPr>
              <a:t>l</a:t>
            </a:r>
            <a:endParaRPr lang="es-MX" sz="2000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"m</a:t>
            </a:r>
            <a:r>
              <a:rPr sz="2000" b="1" spc="-5" dirty="0">
                <a:latin typeface="Corbel"/>
                <a:cs typeface="Corbel"/>
              </a:rPr>
              <a:t>-</a:t>
            </a:r>
            <a:r>
              <a:rPr sz="2000" b="1" dirty="0">
                <a:latin typeface="Corbel"/>
                <a:cs typeface="Corbel"/>
              </a:rPr>
              <a:t>.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20" dirty="0">
                <a:latin typeface="Corbel"/>
                <a:cs typeface="Corbel"/>
              </a:rPr>
              <a:t> </a:t>
            </a:r>
            <a:r>
              <a:rPr lang="es-MX" sz="2000" b="1" spc="-20" dirty="0">
                <a:latin typeface="Corbel"/>
                <a:cs typeface="Corbel"/>
              </a:rPr>
              <a:t>   </a:t>
            </a:r>
            <a:r>
              <a:rPr lang="es-MX" sz="2000" spc="-20" dirty="0">
                <a:latin typeface="Corbel"/>
                <a:cs typeface="Corbel"/>
              </a:rPr>
              <a:t>R</a:t>
            </a:r>
            <a:r>
              <a:rPr sz="2000" dirty="0" err="1">
                <a:latin typeface="Corbel"/>
                <a:cs typeface="Corbel"/>
              </a:rPr>
              <a:t>aya</a:t>
            </a:r>
            <a:r>
              <a:rPr sz="2000" spc="-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y pun</a:t>
            </a:r>
            <a:r>
              <a:rPr sz="2000" spc="-10" dirty="0">
                <a:latin typeface="Corbel"/>
                <a:cs typeface="Corbel"/>
              </a:rPr>
              <a:t>t</a:t>
            </a:r>
            <a:r>
              <a:rPr sz="2000" dirty="0">
                <a:latin typeface="Corbel"/>
                <a:cs typeface="Corbel"/>
              </a:rPr>
              <a:t>os </a:t>
            </a:r>
            <a:r>
              <a:rPr sz="2000" dirty="0" err="1">
                <a:latin typeface="Corbel"/>
                <a:cs typeface="Corbel"/>
              </a:rPr>
              <a:t>a</a:t>
            </a:r>
            <a:r>
              <a:rPr sz="2000" spc="-10" dirty="0" err="1">
                <a:latin typeface="Corbel"/>
                <a:cs typeface="Corbel"/>
              </a:rPr>
              <a:t>l</a:t>
            </a:r>
            <a:r>
              <a:rPr sz="2000" dirty="0" err="1">
                <a:latin typeface="Corbel"/>
                <a:cs typeface="Corbel"/>
              </a:rPr>
              <a:t>terna</a:t>
            </a:r>
            <a:r>
              <a:rPr sz="2000" spc="-10" dirty="0" err="1">
                <a:latin typeface="Corbel"/>
                <a:cs typeface="Corbel"/>
              </a:rPr>
              <a:t>d</a:t>
            </a:r>
            <a:r>
              <a:rPr sz="2000" dirty="0" err="1">
                <a:latin typeface="Corbel"/>
                <a:cs typeface="Corbel"/>
              </a:rPr>
              <a:t>os</a:t>
            </a:r>
            <a:r>
              <a:rPr sz="2000" spc="15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c</a:t>
            </a:r>
            <a:r>
              <a:rPr sz="2000" spc="5" dirty="0">
                <a:latin typeface="Corbel"/>
                <a:cs typeface="Corbel"/>
              </a:rPr>
              <a:t>o</a:t>
            </a:r>
            <a:r>
              <a:rPr sz="2000" dirty="0">
                <a:latin typeface="Corbel"/>
                <a:cs typeface="Corbel"/>
              </a:rPr>
              <a:t>lor</a:t>
            </a:r>
            <a:r>
              <a:rPr lang="es-ES" sz="2000" dirty="0">
                <a:latin typeface="Corbel"/>
                <a:cs typeface="Corbel"/>
              </a:rPr>
              <a:t> </a:t>
            </a:r>
            <a:r>
              <a:rPr sz="2000" spc="-15" dirty="0">
                <a:latin typeface="Corbel"/>
                <a:cs typeface="Corbel"/>
              </a:rPr>
              <a:t>magenta</a:t>
            </a:r>
            <a:endParaRPr lang="es-MX" sz="2000" spc="-15" dirty="0">
              <a:latin typeface="Corbel"/>
              <a:cs typeface="Corbel"/>
            </a:endParaRPr>
          </a:p>
          <a:p>
            <a:pPr marL="3556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s-ES" sz="2000" b="1" dirty="0">
                <a:latin typeface="Corbel"/>
                <a:cs typeface="Corbel"/>
              </a:rPr>
              <a:t>"</a:t>
            </a:r>
            <a:r>
              <a:rPr lang="es-ES" sz="2000" b="1" dirty="0" err="1">
                <a:latin typeface="Corbel"/>
                <a:cs typeface="Corbel"/>
              </a:rPr>
              <a:t>rp</a:t>
            </a:r>
            <a:r>
              <a:rPr lang="es-MX" sz="2000" b="1" spc="-5" dirty="0">
                <a:latin typeface="Corbel"/>
                <a:cs typeface="Corbel"/>
              </a:rPr>
              <a:t>--</a:t>
            </a:r>
            <a:r>
              <a:rPr lang="es-ES" sz="2000" b="1" dirty="0">
                <a:latin typeface="Corbel"/>
                <a:cs typeface="Corbel"/>
              </a:rPr>
              <a:t>"</a:t>
            </a:r>
            <a:r>
              <a:rPr sz="2000" b="1" spc="-25" dirty="0">
                <a:latin typeface="Corbel"/>
                <a:cs typeface="Corbel"/>
              </a:rPr>
              <a:t> </a:t>
            </a:r>
            <a:r>
              <a:rPr lang="es-MX" sz="2000" b="1" spc="-25" dirty="0">
                <a:latin typeface="Corbel"/>
                <a:cs typeface="Corbel"/>
              </a:rPr>
              <a:t>   </a:t>
            </a:r>
            <a:r>
              <a:rPr lang="es-MX" sz="2000" dirty="0">
                <a:latin typeface="Corbel"/>
                <a:cs typeface="Corbel"/>
              </a:rPr>
              <a:t>P</a:t>
            </a:r>
            <a:r>
              <a:rPr sz="2000" dirty="0" err="1">
                <a:latin typeface="Corbel"/>
                <a:cs typeface="Corbel"/>
              </a:rPr>
              <a:t>en</a:t>
            </a:r>
            <a:r>
              <a:rPr sz="2000" spc="-10" dirty="0" err="1">
                <a:latin typeface="Corbel"/>
                <a:cs typeface="Corbel"/>
              </a:rPr>
              <a:t>t</a:t>
            </a:r>
            <a:r>
              <a:rPr sz="2000" dirty="0" err="1">
                <a:latin typeface="Corbel"/>
                <a:cs typeface="Corbel"/>
              </a:rPr>
              <a:t>agramas</a:t>
            </a:r>
            <a:r>
              <a:rPr sz="2000" dirty="0">
                <a:latin typeface="Corbel"/>
                <a:cs typeface="Corbel"/>
              </a:rPr>
              <a:t> </a:t>
            </a:r>
            <a:r>
              <a:rPr lang="es-MX" sz="2000" dirty="0">
                <a:latin typeface="Corbel"/>
                <a:cs typeface="Corbel"/>
              </a:rPr>
              <a:t>c</a:t>
            </a:r>
            <a:r>
              <a:rPr sz="2000" dirty="0" err="1">
                <a:latin typeface="Corbel"/>
                <a:cs typeface="Corbel"/>
              </a:rPr>
              <a:t>olor</a:t>
            </a:r>
            <a:r>
              <a:rPr sz="2000" spc="-30" dirty="0">
                <a:latin typeface="Corbel"/>
                <a:cs typeface="Corbel"/>
              </a:rPr>
              <a:t> </a:t>
            </a:r>
            <a:r>
              <a:rPr sz="2000" dirty="0">
                <a:latin typeface="Corbel"/>
                <a:cs typeface="Corbel"/>
              </a:rPr>
              <a:t>rojo</a:t>
            </a:r>
            <a:r>
              <a:rPr lang="es-MX" sz="2000" dirty="0">
                <a:latin typeface="Corbel"/>
                <a:cs typeface="Corbel"/>
              </a:rPr>
              <a:t> unidos por</a:t>
            </a:r>
            <a:r>
              <a:rPr lang="es-MX" sz="2000" spc="-5" dirty="0">
                <a:latin typeface="Corbel"/>
                <a:cs typeface="Corbel"/>
              </a:rPr>
              <a:t> </a:t>
            </a:r>
            <a:r>
              <a:rPr sz="2000" dirty="0" err="1">
                <a:latin typeface="Corbel"/>
                <a:cs typeface="Corbel"/>
              </a:rPr>
              <a:t>rayas</a:t>
            </a:r>
            <a:endParaRPr lang="es-MX" sz="2000" dirty="0">
              <a:latin typeface="Corbel"/>
              <a:cs typeface="Corbel"/>
            </a:endParaRPr>
          </a:p>
          <a:p>
            <a:pPr marL="355600" indent="-342900">
              <a:buFont typeface="Arial" panose="020B0604020202020204" pitchFamily="34" charset="0"/>
              <a:buChar char="•"/>
            </a:pPr>
            <a:r>
              <a:rPr lang="es-MX" sz="2000" b="1" dirty="0">
                <a:latin typeface="Corbel"/>
                <a:cs typeface="Corbel"/>
              </a:rPr>
              <a:t>“b&gt;</a:t>
            </a:r>
            <a:r>
              <a:rPr lang="es-MX" sz="2000" b="1" spc="-5" dirty="0">
                <a:latin typeface="Corbel"/>
                <a:cs typeface="Corbel"/>
              </a:rPr>
              <a:t>-</a:t>
            </a:r>
            <a:r>
              <a:rPr lang="es-MX" sz="2000" b="1" dirty="0">
                <a:latin typeface="Corbel"/>
                <a:cs typeface="Corbel"/>
              </a:rPr>
              <a:t>"</a:t>
            </a:r>
            <a:r>
              <a:rPr lang="es-MX" sz="2000" b="1" spc="-25" dirty="0">
                <a:latin typeface="Corbel"/>
                <a:cs typeface="Corbel"/>
              </a:rPr>
              <a:t>    </a:t>
            </a:r>
            <a:r>
              <a:rPr lang="es-MX" sz="2000" dirty="0">
                <a:latin typeface="Corbel"/>
                <a:cs typeface="Corbel"/>
              </a:rPr>
              <a:t>Flechas color azul unidos por raya continua</a:t>
            </a:r>
            <a:endParaRPr sz="2000" dirty="0">
              <a:latin typeface="Corbel"/>
              <a:cs typeface="Corbel"/>
            </a:endParaRPr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66AB6F70-ACBC-B1D6-4A7E-D187FCA5FED4}"/>
              </a:ext>
            </a:extLst>
          </p:cNvPr>
          <p:cNvGrpSpPr/>
          <p:nvPr/>
        </p:nvGrpSpPr>
        <p:grpSpPr>
          <a:xfrm>
            <a:off x="6094475" y="2747334"/>
            <a:ext cx="6019800" cy="3294889"/>
            <a:chOff x="6399276" y="2702892"/>
            <a:chExt cx="4724400" cy="2554908"/>
          </a:xfrm>
        </p:grpSpPr>
        <p:sp>
          <p:nvSpPr>
            <p:cNvPr id="11" name="object 11"/>
            <p:cNvSpPr/>
            <p:nvPr/>
          </p:nvSpPr>
          <p:spPr>
            <a:xfrm>
              <a:off x="6400800" y="2702892"/>
              <a:ext cx="4722876" cy="2554224"/>
            </a:xfrm>
            <a:prstGeom prst="rect">
              <a:avLst/>
            </a:prstGeom>
            <a:blipFill>
              <a:blip r:embed="rId6" cstate="print"/>
              <a:stretch>
                <a:fillRect/>
              </a:stretch>
            </a:blip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EC1D577-8B47-1567-3BAB-6BAAC2EEFF6A}"/>
                </a:ext>
              </a:extLst>
            </p:cNvPr>
            <p:cNvSpPr/>
            <p:nvPr/>
          </p:nvSpPr>
          <p:spPr>
            <a:xfrm>
              <a:off x="6399276" y="4902966"/>
              <a:ext cx="4722876" cy="354834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s-MX"/>
            </a:p>
          </p:txBody>
        </p:sp>
      </p:grpSp>
      <p:sp>
        <p:nvSpPr>
          <p:cNvPr id="17" name="CuadroTexto 16">
            <a:extLst>
              <a:ext uri="{FF2B5EF4-FFF2-40B4-BE49-F238E27FC236}">
                <a16:creationId xmlns:a16="http://schemas.microsoft.com/office/drawing/2014/main" id="{CEF79DDC-FCAE-D362-53B9-577344693611}"/>
              </a:ext>
            </a:extLst>
          </p:cNvPr>
          <p:cNvSpPr txBox="1"/>
          <p:nvPr/>
        </p:nvSpPr>
        <p:spPr>
          <a:xfrm>
            <a:off x="976512" y="4675044"/>
            <a:ext cx="671252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12700">
              <a:lnSpc>
                <a:spcPct val="100000"/>
              </a:lnSpc>
            </a:pPr>
            <a:r>
              <a:rPr lang="es-ES" b="1" dirty="0">
                <a:latin typeface="Corbel"/>
                <a:cs typeface="Corbel"/>
              </a:rPr>
              <a:t>"</a:t>
            </a:r>
            <a:r>
              <a:rPr lang="es-MX" sz="1800" b="1" dirty="0" err="1">
                <a:latin typeface="Corbel"/>
                <a:cs typeface="Corbel"/>
              </a:rPr>
              <a:t>cD</a:t>
            </a:r>
            <a:r>
              <a:rPr lang="es-MX" sz="1800" b="1" spc="-5" dirty="0">
                <a:latin typeface="Corbel"/>
                <a:cs typeface="Corbel"/>
              </a:rPr>
              <a:t>-.</a:t>
            </a:r>
            <a:r>
              <a:rPr lang="es-MX" sz="1800" b="1" dirty="0">
                <a:latin typeface="Corbel"/>
                <a:cs typeface="Corbel"/>
              </a:rPr>
              <a:t>"</a:t>
            </a:r>
            <a:r>
              <a:rPr lang="es-MX" sz="1800" b="1" spc="-25" dirty="0">
                <a:latin typeface="Corbel"/>
                <a:cs typeface="Corbel"/>
              </a:rPr>
              <a:t>    </a:t>
            </a:r>
            <a:r>
              <a:rPr lang="es-MX" sz="1800" dirty="0">
                <a:latin typeface="Corbel"/>
                <a:cs typeface="Corbel"/>
              </a:rPr>
              <a:t>Diamantes color </a:t>
            </a:r>
            <a:r>
              <a:rPr lang="es-MX" sz="1800" dirty="0" err="1">
                <a:latin typeface="Corbel"/>
                <a:cs typeface="Corbel"/>
              </a:rPr>
              <a:t>cyan</a:t>
            </a:r>
            <a:r>
              <a:rPr lang="es-MX" sz="1800" dirty="0">
                <a:latin typeface="Corbel"/>
                <a:cs typeface="Corbel"/>
              </a:rPr>
              <a:t> unidos por</a:t>
            </a:r>
            <a:r>
              <a:rPr lang="es-MX" sz="1800" spc="-5" dirty="0">
                <a:latin typeface="Corbel"/>
                <a:cs typeface="Corbel"/>
              </a:rPr>
              <a:t> </a:t>
            </a:r>
            <a:r>
              <a:rPr lang="es-MX" sz="1800" dirty="0">
                <a:latin typeface="Corbel"/>
                <a:cs typeface="Corbel"/>
              </a:rPr>
              <a:t>raya y puntos alternados</a:t>
            </a:r>
          </a:p>
        </p:txBody>
      </p:sp>
      <p:sp>
        <p:nvSpPr>
          <p:cNvPr id="12" name="object 12"/>
          <p:cNvSpPr/>
          <p:nvPr/>
        </p:nvSpPr>
        <p:spPr>
          <a:xfrm>
            <a:off x="1049383" y="4052790"/>
            <a:ext cx="5012435" cy="509015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8063483" y="2205227"/>
            <a:ext cx="4125468" cy="4312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8266176" y="0"/>
            <a:ext cx="3922776" cy="22768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7200" y="0"/>
            <a:ext cx="1122045" cy="5329555"/>
          </a:xfrm>
          <a:custGeom>
            <a:avLst/>
            <a:gdLst/>
            <a:ahLst/>
            <a:cxnLst/>
            <a:rect l="l" t="t" r="r" b="b"/>
            <a:pathLst>
              <a:path w="1122045" h="5329555">
                <a:moveTo>
                  <a:pt x="1121664" y="0"/>
                </a:moveTo>
                <a:lnTo>
                  <a:pt x="867791" y="0"/>
                </a:lnTo>
                <a:lnTo>
                  <a:pt x="0" y="5286502"/>
                </a:lnTo>
                <a:lnTo>
                  <a:pt x="247497" y="5329428"/>
                </a:lnTo>
                <a:lnTo>
                  <a:pt x="1121664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50876" y="0"/>
            <a:ext cx="1117600" cy="5278120"/>
          </a:xfrm>
          <a:custGeom>
            <a:avLst/>
            <a:gdLst/>
            <a:ahLst/>
            <a:cxnLst/>
            <a:rect l="l" t="t" r="r" b="b"/>
            <a:pathLst>
              <a:path w="1117600" h="5278120">
                <a:moveTo>
                  <a:pt x="1117092" y="0"/>
                </a:moveTo>
                <a:lnTo>
                  <a:pt x="864793" y="0"/>
                </a:lnTo>
                <a:lnTo>
                  <a:pt x="0" y="5239512"/>
                </a:lnTo>
                <a:lnTo>
                  <a:pt x="249123" y="5277612"/>
                </a:lnTo>
                <a:lnTo>
                  <a:pt x="1117092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50876" y="5239511"/>
            <a:ext cx="1228725" cy="1618615"/>
          </a:xfrm>
          <a:custGeom>
            <a:avLst/>
            <a:gdLst/>
            <a:ahLst/>
            <a:cxnLst/>
            <a:rect l="l" t="t" r="r" b="b"/>
            <a:pathLst>
              <a:path w="1228725" h="1618615">
                <a:moveTo>
                  <a:pt x="0" y="0"/>
                </a:moveTo>
                <a:lnTo>
                  <a:pt x="1174369" y="1618487"/>
                </a:lnTo>
                <a:lnTo>
                  <a:pt x="1228344" y="1618487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457200" y="5291328"/>
            <a:ext cx="1495425" cy="1567180"/>
          </a:xfrm>
          <a:custGeom>
            <a:avLst/>
            <a:gdLst/>
            <a:ahLst/>
            <a:cxnLst/>
            <a:rect l="l" t="t" r="r" b="b"/>
            <a:pathLst>
              <a:path w="1495425" h="1567179">
                <a:moveTo>
                  <a:pt x="0" y="0"/>
                </a:moveTo>
                <a:lnTo>
                  <a:pt x="1442720" y="1566672"/>
                </a:lnTo>
                <a:lnTo>
                  <a:pt x="1495044" y="1566672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457200" y="5286755"/>
            <a:ext cx="2129155" cy="1571625"/>
          </a:xfrm>
          <a:custGeom>
            <a:avLst/>
            <a:gdLst/>
            <a:ahLst/>
            <a:cxnLst/>
            <a:rect l="l" t="t" r="r" b="b"/>
            <a:pathLst>
              <a:path w="2129155" h="1571625">
                <a:moveTo>
                  <a:pt x="0" y="0"/>
                </a:moveTo>
                <a:lnTo>
                  <a:pt x="0" y="4699"/>
                </a:lnTo>
                <a:lnTo>
                  <a:pt x="1494408" y="1571243"/>
                </a:lnTo>
                <a:lnTo>
                  <a:pt x="2129028" y="1571243"/>
                </a:lnTo>
                <a:lnTo>
                  <a:pt x="247484" y="42799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150876" y="5239511"/>
            <a:ext cx="1694814" cy="1618615"/>
          </a:xfrm>
          <a:custGeom>
            <a:avLst/>
            <a:gdLst/>
            <a:ahLst/>
            <a:cxnLst/>
            <a:rect l="l" t="t" r="r" b="b"/>
            <a:pathLst>
              <a:path w="1694814" h="1618615">
                <a:moveTo>
                  <a:pt x="0" y="0"/>
                </a:moveTo>
                <a:lnTo>
                  <a:pt x="1228217" y="1618487"/>
                </a:lnTo>
                <a:lnTo>
                  <a:pt x="1694688" y="1618487"/>
                </a:lnTo>
                <a:lnTo>
                  <a:pt x="291972" y="95250"/>
                </a:lnTo>
                <a:lnTo>
                  <a:pt x="244360" y="42799"/>
                </a:lnTo>
                <a:lnTo>
                  <a:pt x="249123" y="42799"/>
                </a:lnTo>
                <a:lnTo>
                  <a:pt x="249123" y="38100"/>
                </a:lnTo>
                <a:lnTo>
                  <a:pt x="244360" y="38100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0" y="0"/>
            <a:ext cx="12189460" cy="6858000"/>
          </a:xfrm>
          <a:custGeom>
            <a:avLst/>
            <a:gdLst/>
            <a:ahLst/>
            <a:cxnLst/>
            <a:rect l="l" t="t" r="r" b="b"/>
            <a:pathLst>
              <a:path w="12189460" h="6858000">
                <a:moveTo>
                  <a:pt x="0" y="6858000"/>
                </a:moveTo>
                <a:lnTo>
                  <a:pt x="12188952" y="6858000"/>
                </a:lnTo>
                <a:lnTo>
                  <a:pt x="12188952" y="0"/>
                </a:lnTo>
                <a:lnTo>
                  <a:pt x="0" y="0"/>
                </a:lnTo>
                <a:lnTo>
                  <a:pt x="0" y="6858000"/>
                </a:lnTo>
              </a:path>
            </a:pathLst>
          </a:custGeom>
          <a:solidFill>
            <a:srgbClr val="576D6E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379476" y="266698"/>
            <a:ext cx="11736324" cy="6438902"/>
          </a:xfrm>
          <a:custGeom>
            <a:avLst/>
            <a:gdLst/>
            <a:ahLst/>
            <a:cxnLst/>
            <a:rect l="l" t="t" r="r" b="b"/>
            <a:pathLst>
              <a:path w="11235055" h="5897880">
                <a:moveTo>
                  <a:pt x="0" y="5897880"/>
                </a:moveTo>
                <a:lnTo>
                  <a:pt x="11234928" y="5897880"/>
                </a:lnTo>
                <a:lnTo>
                  <a:pt x="11234928" y="0"/>
                </a:lnTo>
                <a:lnTo>
                  <a:pt x="0" y="0"/>
                </a:lnTo>
                <a:lnTo>
                  <a:pt x="0" y="5897880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>
            <a:spLocks noGrp="1"/>
          </p:cNvSpPr>
          <p:nvPr>
            <p:ph type="title"/>
          </p:nvPr>
        </p:nvSpPr>
        <p:spPr>
          <a:xfrm>
            <a:off x="2286000" y="278819"/>
            <a:ext cx="7696200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74625" algn="ctr">
              <a:lnSpc>
                <a:spcPct val="100000"/>
              </a:lnSpc>
            </a:pPr>
            <a:r>
              <a:rPr lang="es-MX" sz="3600" b="1" spc="-20" dirty="0"/>
              <a:t>Gráfica </a:t>
            </a:r>
            <a:r>
              <a:rPr lang="es-MX" sz="3600" b="1" spc="-15" dirty="0"/>
              <a:t>con dos</a:t>
            </a:r>
            <a:r>
              <a:rPr sz="3600" b="1" spc="-5" dirty="0"/>
              <a:t> </a:t>
            </a:r>
            <a:r>
              <a:rPr sz="3600" b="1" spc="-15" dirty="0"/>
              <a:t>líneas</a:t>
            </a:r>
            <a:endParaRPr sz="3600" b="1" dirty="0"/>
          </a:p>
        </p:txBody>
      </p:sp>
      <p:pic>
        <p:nvPicPr>
          <p:cNvPr id="21" name="Imagen 20">
            <a:extLst>
              <a:ext uri="{FF2B5EF4-FFF2-40B4-BE49-F238E27FC236}">
                <a16:creationId xmlns:a16="http://schemas.microsoft.com/office/drawing/2014/main" id="{C87D43F5-4557-954F-0639-737047624E8A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599" y="1265819"/>
            <a:ext cx="6324601" cy="3879310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AAEE8686-463F-7609-3A5F-D7340BE9807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52477" y="2127350"/>
            <a:ext cx="5441552" cy="4481278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914400" y="257749"/>
            <a:ext cx="99822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algn="ctr">
              <a:lnSpc>
                <a:spcPct val="100000"/>
              </a:lnSpc>
            </a:pPr>
            <a:r>
              <a:rPr sz="4000" b="1" spc="90" dirty="0">
                <a:latin typeface="Corbel"/>
                <a:cs typeface="Corbel"/>
              </a:rPr>
              <a:t>Va</a:t>
            </a:r>
            <a:r>
              <a:rPr sz="4000" b="1" spc="100" dirty="0">
                <a:latin typeface="Corbel"/>
                <a:cs typeface="Corbel"/>
              </a:rPr>
              <a:t>ri</a:t>
            </a:r>
            <a:r>
              <a:rPr sz="4000" b="1" spc="9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50" dirty="0">
                <a:latin typeface="Corbel"/>
                <a:cs typeface="Corbel"/>
              </a:rPr>
              <a:t> </a:t>
            </a:r>
            <a:r>
              <a:rPr sz="4000" b="1" spc="170" dirty="0">
                <a:latin typeface="Corbel"/>
                <a:cs typeface="Corbel"/>
              </a:rPr>
              <a:t>gr</a:t>
            </a:r>
            <a:r>
              <a:rPr sz="4000" b="1" spc="165" dirty="0">
                <a:latin typeface="Corbel"/>
                <a:cs typeface="Corbel"/>
              </a:rPr>
              <a:t>áf</a:t>
            </a:r>
            <a:r>
              <a:rPr sz="4000" b="1" spc="170" dirty="0">
                <a:latin typeface="Corbel"/>
                <a:cs typeface="Corbel"/>
              </a:rPr>
              <a:t>i</a:t>
            </a:r>
            <a:r>
              <a:rPr sz="4000" b="1" spc="185" dirty="0">
                <a:latin typeface="Corbel"/>
                <a:cs typeface="Corbel"/>
              </a:rPr>
              <a:t>c</a:t>
            </a:r>
            <a:r>
              <a:rPr sz="4000" b="1" spc="165" dirty="0">
                <a:latin typeface="Corbel"/>
                <a:cs typeface="Corbel"/>
              </a:rPr>
              <a:t>a</a:t>
            </a:r>
            <a:r>
              <a:rPr sz="4000" b="1" spc="-20" dirty="0">
                <a:latin typeface="Corbel"/>
                <a:cs typeface="Corbel"/>
              </a:rPr>
              <a:t>s</a:t>
            </a:r>
            <a:r>
              <a:rPr sz="4000" b="1" spc="110" dirty="0">
                <a:latin typeface="Corbel"/>
                <a:cs typeface="Corbel"/>
              </a:rPr>
              <a:t> </a:t>
            </a:r>
            <a:r>
              <a:rPr sz="4000" b="1" spc="114" dirty="0" err="1">
                <a:latin typeface="Corbel"/>
                <a:cs typeface="Corbel"/>
              </a:rPr>
              <a:t>e</a:t>
            </a:r>
            <a:r>
              <a:rPr sz="4000" b="1" spc="-25" dirty="0" err="1">
                <a:latin typeface="Corbel"/>
                <a:cs typeface="Corbel"/>
              </a:rPr>
              <a:t>n</a:t>
            </a:r>
            <a:r>
              <a:rPr sz="4000" b="1" spc="40" dirty="0">
                <a:latin typeface="Corbel"/>
                <a:cs typeface="Corbel"/>
              </a:rPr>
              <a:t> </a:t>
            </a:r>
            <a:r>
              <a:rPr sz="4000" b="1" spc="110" dirty="0">
                <a:latin typeface="Corbel"/>
                <a:cs typeface="Corbel"/>
              </a:rPr>
              <a:t>un</a:t>
            </a:r>
            <a:r>
              <a:rPr lang="es-MX" sz="4000" b="1" spc="110" dirty="0">
                <a:latin typeface="Corbel"/>
                <a:cs typeface="Corbel"/>
              </a:rPr>
              <a:t> </a:t>
            </a:r>
            <a:r>
              <a:rPr sz="4000" b="1" spc="165" dirty="0" err="1">
                <a:latin typeface="Corbel"/>
                <a:cs typeface="Corbel"/>
              </a:rPr>
              <a:t>t</a:t>
            </a:r>
            <a:r>
              <a:rPr sz="4000" b="1" spc="140" dirty="0" err="1">
                <a:latin typeface="Corbel"/>
                <a:cs typeface="Corbel"/>
              </a:rPr>
              <a:t>a</a:t>
            </a:r>
            <a:r>
              <a:rPr sz="4000" b="1" spc="130" dirty="0" err="1">
                <a:latin typeface="Corbel"/>
                <a:cs typeface="Corbel"/>
              </a:rPr>
              <a:t>b</a:t>
            </a:r>
            <a:r>
              <a:rPr sz="4000" b="1" spc="150" dirty="0" err="1">
                <a:latin typeface="Corbel"/>
                <a:cs typeface="Corbel"/>
              </a:rPr>
              <a:t>l</a:t>
            </a:r>
            <a:r>
              <a:rPr sz="4000" b="1" spc="145" dirty="0" err="1">
                <a:latin typeface="Corbel"/>
                <a:cs typeface="Corbel"/>
              </a:rPr>
              <a:t>er</a:t>
            </a:r>
            <a:r>
              <a:rPr sz="4000" b="1" spc="-25" dirty="0" err="1">
                <a:latin typeface="Corbel"/>
                <a:cs typeface="Corbel"/>
              </a:rPr>
              <a:t>o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16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3741990" y="5025232"/>
            <a:ext cx="3991610" cy="6038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2010"/>
              </a:lnSpc>
              <a:tabLst>
                <a:tab pos="1754505" algn="l"/>
              </a:tabLst>
            </a:pP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#</a:t>
            </a:r>
            <a:r>
              <a:rPr sz="1800" spc="-4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Di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bu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j</a:t>
            </a:r>
            <a:r>
              <a:rPr sz="1800" spc="25" dirty="0">
                <a:solidFill>
                  <a:srgbClr val="008000"/>
                </a:solidFill>
                <a:latin typeface="Arial"/>
                <a:cs typeface="Arial"/>
              </a:rPr>
              <a:t>a</a:t>
            </a:r>
            <a:r>
              <a:rPr sz="1800" spc="30" dirty="0">
                <a:solidFill>
                  <a:srgbClr val="008000"/>
                </a:solidFill>
                <a:latin typeface="Arial"/>
                <a:cs typeface="Arial"/>
              </a:rPr>
              <a:t>m</a:t>
            </a:r>
            <a:r>
              <a:rPr sz="1800" spc="4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s</a:t>
            </a:r>
            <a:r>
              <a:rPr sz="1800" spc="150" dirty="0">
                <a:solidFill>
                  <a:srgbClr val="008000"/>
                </a:solidFill>
                <a:latin typeface="Arial"/>
                <a:cs typeface="Arial"/>
              </a:rPr>
              <a:t> </a:t>
            </a:r>
            <a:r>
              <a:rPr sz="1800" spc="280" dirty="0">
                <a:solidFill>
                  <a:srgbClr val="008000"/>
                </a:solidFill>
                <a:latin typeface="Arial"/>
                <a:cs typeface="Arial"/>
              </a:rPr>
              <a:t>e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l	</a:t>
            </a:r>
            <a:r>
              <a:rPr sz="1800" spc="125" dirty="0">
                <a:solidFill>
                  <a:srgbClr val="008000"/>
                </a:solidFill>
                <a:latin typeface="Arial"/>
                <a:cs typeface="Arial"/>
              </a:rPr>
              <a:t>conjun</a:t>
            </a:r>
            <a:r>
              <a:rPr sz="1800" spc="130" dirty="0">
                <a:solidFill>
                  <a:srgbClr val="008000"/>
                </a:solidFill>
                <a:latin typeface="Arial"/>
                <a:cs typeface="Arial"/>
              </a:rPr>
              <a:t>t</a:t>
            </a:r>
            <a:r>
              <a:rPr sz="1800" dirty="0">
                <a:solidFill>
                  <a:srgbClr val="008000"/>
                </a:solidFill>
                <a:latin typeface="Arial"/>
                <a:cs typeface="Arial"/>
              </a:rPr>
              <a:t>o</a:t>
            </a:r>
            <a:endParaRPr sz="1800">
              <a:latin typeface="Arial"/>
              <a:cs typeface="Arial"/>
            </a:endParaRPr>
          </a:p>
          <a:p>
            <a:pPr marL="2164715">
              <a:lnSpc>
                <a:spcPts val="2730"/>
              </a:lnSpc>
            </a:pPr>
            <a:r>
              <a:rPr sz="2400" spc="-15" dirty="0">
                <a:latin typeface="Courier New"/>
                <a:cs typeface="Courier New"/>
              </a:rPr>
              <a:t>plt.</a:t>
            </a:r>
            <a:r>
              <a:rPr sz="2400" b="1" spc="-15" dirty="0">
                <a:latin typeface="Courier New"/>
                <a:cs typeface="Courier New"/>
              </a:rPr>
              <a:t>show</a:t>
            </a:r>
            <a:r>
              <a:rPr sz="2400" spc="-15" dirty="0">
                <a:latin typeface="Courier New"/>
                <a:cs typeface="Courier New"/>
              </a:rPr>
              <a:t>()</a:t>
            </a:r>
            <a:endParaRPr sz="2400">
              <a:latin typeface="Courier New"/>
              <a:cs typeface="Courier New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68053452"/>
              </p:ext>
            </p:extLst>
          </p:nvPr>
        </p:nvGraphicFramePr>
        <p:xfrm>
          <a:off x="3609276" y="1440277"/>
          <a:ext cx="5191377" cy="65136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859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646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60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875">
                        <a:lnSpc>
                          <a:spcPct val="100000"/>
                        </a:lnSpc>
                        <a:tabLst>
                          <a:tab pos="88201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1</a:t>
                      </a:r>
                      <a:endParaRPr sz="1800" dirty="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80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12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1)</a:t>
                      </a:r>
                      <a:endParaRPr sz="2400" dirty="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6" name="object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32052125"/>
              </p:ext>
            </p:extLst>
          </p:nvPr>
        </p:nvGraphicFramePr>
        <p:xfrm>
          <a:off x="3609276" y="2629632"/>
          <a:ext cx="5191377" cy="650939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73307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175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179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38430">
                        <a:lnSpc>
                          <a:spcPct val="100000"/>
                        </a:lnSpc>
                        <a:tabLst>
                          <a:tab pos="87566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2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83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lt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.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s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u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b</a:t>
                      </a:r>
                      <a:r>
                        <a:rPr sz="2400" b="1" spc="-15" dirty="0">
                          <a:latin typeface="Courier New"/>
                          <a:cs typeface="Courier New"/>
                        </a:rPr>
                        <a:t>p</a:t>
                      </a:r>
                      <a:r>
                        <a:rPr sz="2400" b="1" spc="-5" dirty="0">
                          <a:latin typeface="Courier New"/>
                          <a:cs typeface="Courier New"/>
                        </a:rPr>
                        <a:t>l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(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1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06045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5" dirty="0">
                          <a:latin typeface="Courier New"/>
                          <a:cs typeface="Courier New"/>
                        </a:rPr>
                        <a:t>2)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graphicFrame>
        <p:nvGraphicFramePr>
          <p:cNvPr id="7" name="object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362556"/>
              </p:ext>
            </p:extLst>
          </p:nvPr>
        </p:nvGraphicFramePr>
        <p:xfrm>
          <a:off x="3609276" y="3818987"/>
          <a:ext cx="5189853" cy="65117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3469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31621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969361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54176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285418">
                <a:tc>
                  <a:txBody>
                    <a:bodyPr/>
                    <a:lstStyle/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#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60960">
                        <a:lnSpc>
                          <a:spcPct val="100000"/>
                        </a:lnSpc>
                      </a:pPr>
                      <a:r>
                        <a:rPr sz="1800" spc="-10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T</a:t>
                      </a:r>
                      <a:r>
                        <a:rPr sz="1800" spc="7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abl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81280">
                        <a:lnSpc>
                          <a:spcPct val="100000"/>
                        </a:lnSpc>
                      </a:pPr>
                      <a:r>
                        <a:rPr sz="1800" spc="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1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x3</a:t>
                      </a:r>
                      <a:r>
                        <a:rPr sz="1800" spc="4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y</a:t>
                      </a:r>
                      <a:r>
                        <a:rPr sz="1800" spc="17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dibuja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r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9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sz="1800" spc="9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o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s</a:t>
                      </a:r>
                      <a:r>
                        <a:rPr sz="1800" spc="23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-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n</a:t>
                      </a:r>
                      <a:r>
                        <a:rPr sz="1800" spc="-65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sz="1800" spc="28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sz="1800" spc="-22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 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42240">
                        <a:lnSpc>
                          <a:spcPct val="100000"/>
                        </a:lnSpc>
                        <a:tabLst>
                          <a:tab pos="879475" algn="l"/>
                        </a:tabLst>
                      </a:pP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sz="1800" spc="114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l</a:t>
                      </a:r>
                      <a:r>
                        <a:rPr sz="1800" spc="11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sz="1800" dirty="0">
                          <a:solidFill>
                            <a:srgbClr val="008000"/>
                          </a:solidFill>
                          <a:latin typeface="Arial"/>
                          <a:cs typeface="Arial"/>
                        </a:rPr>
                        <a:t>a	3</a:t>
                      </a:r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1618"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endParaRPr sz="1800">
                        <a:latin typeface="Arial"/>
                        <a:cs typeface="Arial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31750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plt.</a:t>
                      </a:r>
                      <a:r>
                        <a:rPr sz="2400" b="1" spc="-10" dirty="0">
                          <a:latin typeface="Courier New"/>
                          <a:cs typeface="Courier New"/>
                        </a:rPr>
                        <a:t>subplo</a:t>
                      </a:r>
                      <a:r>
                        <a:rPr sz="2400" b="1" spc="-25" dirty="0">
                          <a:latin typeface="Courier New"/>
                          <a:cs typeface="Courier New"/>
                        </a:rPr>
                        <a:t>t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(1,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tc>
                  <a:txBody>
                    <a:bodyPr/>
                    <a:lstStyle/>
                    <a:p>
                      <a:pPr marL="111760">
                        <a:lnSpc>
                          <a:spcPct val="100000"/>
                        </a:lnSpc>
                      </a:pPr>
                      <a:r>
                        <a:rPr sz="2400" spc="-15" dirty="0">
                          <a:latin typeface="Courier New"/>
                          <a:cs typeface="Courier New"/>
                        </a:rPr>
                        <a:t>3</a:t>
                      </a:r>
                      <a:r>
                        <a:rPr sz="2400" dirty="0">
                          <a:latin typeface="Courier New"/>
                          <a:cs typeface="Courier New"/>
                        </a:rPr>
                        <a:t>,</a:t>
                      </a:r>
                      <a:r>
                        <a:rPr sz="2400" spc="-110" dirty="0">
                          <a:latin typeface="Courier New"/>
                          <a:cs typeface="Courier New"/>
                        </a:rPr>
                        <a:t> </a:t>
                      </a:r>
                      <a:r>
                        <a:rPr sz="2400" spc="-15" dirty="0">
                          <a:latin typeface="Courier New"/>
                          <a:cs typeface="Courier New"/>
                        </a:rPr>
                        <a:t>3)</a:t>
                      </a:r>
                      <a:endParaRPr sz="2400">
                        <a:latin typeface="Courier New"/>
                        <a:cs typeface="Courier New"/>
                      </a:endParaRPr>
                    </a:p>
                  </a:txBody>
                  <a:tcPr marL="0" marR="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130108" y="0"/>
            <a:ext cx="7931784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  <a:tabLst>
                <a:tab pos="1949450" algn="l"/>
              </a:tabLst>
            </a:pPr>
            <a:r>
              <a:rPr lang="es-MX" sz="4000" b="1" spc="-25" dirty="0">
                <a:latin typeface="Corbel"/>
                <a:cs typeface="Corbel"/>
              </a:rPr>
              <a:t>Varias </a:t>
            </a:r>
            <a:r>
              <a:rPr sz="4000" b="1" spc="-20" dirty="0" err="1">
                <a:latin typeface="Corbel"/>
                <a:cs typeface="Corbel"/>
              </a:rPr>
              <a:t>gráficas</a:t>
            </a:r>
            <a:r>
              <a:rPr sz="4000" b="1" spc="-15" dirty="0">
                <a:latin typeface="Corbel"/>
                <a:cs typeface="Corbel"/>
              </a:rPr>
              <a:t> </a:t>
            </a:r>
            <a:r>
              <a:rPr sz="4000" b="1" spc="-25" dirty="0">
                <a:latin typeface="Corbel"/>
                <a:cs typeface="Corbel"/>
              </a:rPr>
              <a:t>en</a:t>
            </a:r>
            <a:r>
              <a:rPr sz="4000" b="1" spc="5" dirty="0">
                <a:latin typeface="Corbel"/>
                <a:cs typeface="Corbel"/>
              </a:rPr>
              <a:t> </a:t>
            </a:r>
            <a:r>
              <a:rPr sz="4000" b="1" spc="-40" dirty="0">
                <a:latin typeface="Corbel"/>
                <a:cs typeface="Corbel"/>
              </a:rPr>
              <a:t>u</a:t>
            </a:r>
            <a:r>
              <a:rPr sz="4000" b="1" dirty="0">
                <a:latin typeface="Corbel"/>
                <a:cs typeface="Corbel"/>
              </a:rPr>
              <a:t>n</a:t>
            </a:r>
            <a:r>
              <a:rPr sz="4000" b="1" spc="-5" dirty="0">
                <a:latin typeface="Corbel"/>
                <a:cs typeface="Corbel"/>
              </a:rPr>
              <a:t> </a:t>
            </a:r>
            <a:r>
              <a:rPr sz="4000" b="1" spc="5" dirty="0" err="1">
                <a:latin typeface="Corbel"/>
                <a:cs typeface="Corbel"/>
              </a:rPr>
              <a:t>t</a:t>
            </a:r>
            <a:r>
              <a:rPr sz="4000" b="1" spc="-25" dirty="0" err="1">
                <a:latin typeface="Corbel"/>
                <a:cs typeface="Corbel"/>
              </a:rPr>
              <a:t>abl</a:t>
            </a:r>
            <a:r>
              <a:rPr sz="4000" b="1" spc="-20" dirty="0" err="1">
                <a:latin typeface="Corbel"/>
                <a:cs typeface="Corbel"/>
              </a:rPr>
              <a:t>ero</a:t>
            </a:r>
            <a:endParaRPr sz="4000" b="1" dirty="0">
              <a:latin typeface="Corbel"/>
              <a:cs typeface="Corbel"/>
            </a:endParaRP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D8CF2F2F-FC05-5F3C-4AE5-1E70322D32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62200" y="762000"/>
            <a:ext cx="8285355" cy="59436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62200" y="83573"/>
            <a:ext cx="6324600" cy="508817"/>
          </a:xfrm>
          <a:prstGeom prst="rect">
            <a:avLst/>
          </a:prstGeom>
        </p:spPr>
        <p:txBody>
          <a:bodyPr vert="horz" wrap="square" lIns="0" tIns="77176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2800" spc="-20" dirty="0"/>
              <a:t>Est</a:t>
            </a:r>
            <a:r>
              <a:rPr sz="2800" spc="-15" dirty="0"/>
              <a:t>e</a:t>
            </a:r>
            <a:r>
              <a:rPr sz="2800" spc="10" dirty="0"/>
              <a:t> </a:t>
            </a:r>
            <a:r>
              <a:rPr sz="2800" spc="-20" dirty="0"/>
              <a:t>serí</a:t>
            </a:r>
            <a:r>
              <a:rPr sz="2800" spc="-15" dirty="0"/>
              <a:t>a</a:t>
            </a:r>
            <a:r>
              <a:rPr sz="2800" spc="15" dirty="0"/>
              <a:t> </a:t>
            </a:r>
            <a:r>
              <a:rPr sz="2800" spc="-15" dirty="0"/>
              <a:t>el</a:t>
            </a:r>
            <a:r>
              <a:rPr sz="2800" spc="-5" dirty="0"/>
              <a:t> </a:t>
            </a:r>
            <a:r>
              <a:rPr sz="2800" spc="-15" dirty="0"/>
              <a:t>resultado:</a:t>
            </a:r>
            <a:endParaRPr sz="2800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827B2B07-D2F4-FB87-8B13-238DFA74B68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11561" y="899232"/>
            <a:ext cx="10968877" cy="5896966"/>
          </a:xfrm>
          <a:prstGeom prst="rect">
            <a:avLst/>
          </a:prstGeom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00200" y="0"/>
            <a:ext cx="8966454" cy="965304"/>
          </a:xfrm>
          <a:prstGeom prst="rect">
            <a:avLst/>
          </a:prstGeom>
        </p:spPr>
        <p:txBody>
          <a:bodyPr vert="horz" wrap="square" lIns="0" tIns="346368" rIns="0" bIns="0" rtlCol="0">
            <a:spAutoFit/>
          </a:bodyPr>
          <a:lstStyle/>
          <a:p>
            <a:pPr marL="92075" algn="ctr">
              <a:lnSpc>
                <a:spcPct val="100000"/>
              </a:lnSpc>
            </a:pPr>
            <a:r>
              <a:rPr lang="es-MX" b="1" spc="155" dirty="0"/>
              <a:t>Laboratorio</a:t>
            </a:r>
            <a:endParaRPr b="1" spc="-25" dirty="0"/>
          </a:p>
        </p:txBody>
      </p:sp>
      <p:sp>
        <p:nvSpPr>
          <p:cNvPr id="4" name="object 4"/>
          <p:cNvSpPr txBox="1"/>
          <p:nvPr/>
        </p:nvSpPr>
        <p:spPr>
          <a:xfrm>
            <a:off x="8462518" y="6219669"/>
            <a:ext cx="147320" cy="1524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1000" spc="-55" dirty="0">
                <a:latin typeface="Trebuchet MS"/>
                <a:cs typeface="Trebuchet MS"/>
              </a:rPr>
              <a:t>20</a:t>
            </a:r>
            <a:endParaRPr sz="1000">
              <a:latin typeface="Trebuchet MS"/>
              <a:cs typeface="Trebuchet MS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600200" y="1385342"/>
            <a:ext cx="10180510" cy="1789657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409575" algn="just">
              <a:lnSpc>
                <a:spcPct val="150000"/>
              </a:lnSpc>
            </a:pPr>
            <a:r>
              <a:rPr sz="2000" b="1" spc="-90" dirty="0">
                <a:latin typeface="Arial"/>
                <a:cs typeface="Arial"/>
              </a:rPr>
              <a:t>T</a:t>
            </a:r>
            <a:r>
              <a:rPr sz="2000" b="1" dirty="0">
                <a:latin typeface="Arial"/>
                <a:cs typeface="Arial"/>
              </a:rPr>
              <a:t>i</a:t>
            </a:r>
            <a:r>
              <a:rPr sz="2000" b="1" spc="-10" dirty="0">
                <a:latin typeface="Arial"/>
                <a:cs typeface="Arial"/>
              </a:rPr>
              <a:t>p</a:t>
            </a:r>
            <a:r>
              <a:rPr sz="2000" b="1" dirty="0">
                <a:latin typeface="Arial"/>
                <a:cs typeface="Arial"/>
              </a:rPr>
              <a:t>o</a:t>
            </a:r>
            <a:r>
              <a:rPr sz="2000" b="1" spc="-2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de</a:t>
            </a:r>
            <a:r>
              <a:rPr sz="2000" b="1" spc="-15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cambio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de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50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dóla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b="1" spc="5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</a:t>
            </a:r>
            <a:r>
              <a:rPr sz="2000" spc="-80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euro</a:t>
            </a:r>
            <a:r>
              <a:rPr sz="2000" b="1" spc="10" dirty="0">
                <a:latin typeface="Arial"/>
                <a:cs typeface="Arial"/>
              </a:rPr>
              <a:t>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 </a:t>
            </a:r>
            <a:r>
              <a:rPr sz="2000" spc="-45" dirty="0">
                <a:latin typeface="Arial"/>
                <a:cs typeface="Arial"/>
              </a:rPr>
              <a:t>l</a:t>
            </a:r>
            <a:r>
              <a:rPr sz="2000" spc="-4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30" dirty="0">
                <a:latin typeface="Arial"/>
                <a:cs typeface="Arial"/>
              </a:rPr>
              <a:t> </a:t>
            </a:r>
            <a:r>
              <a:rPr sz="2000" spc="-95" dirty="0">
                <a:latin typeface="Arial"/>
                <a:cs typeface="Arial"/>
              </a:rPr>
              <a:t>m</a:t>
            </a:r>
            <a:r>
              <a:rPr sz="2000" spc="-100" dirty="0">
                <a:latin typeface="Arial"/>
                <a:cs typeface="Arial"/>
              </a:rPr>
              <a:t>ese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5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e</a:t>
            </a:r>
            <a:r>
              <a:rPr sz="2000" spc="-10" dirty="0">
                <a:latin typeface="Arial"/>
                <a:cs typeface="Arial"/>
              </a:rPr>
              <a:t> </a:t>
            </a:r>
            <a:r>
              <a:rPr lang="es-ES" sz="2000" b="1" spc="-10" dirty="0">
                <a:latin typeface="Arial"/>
                <a:cs typeface="Arial"/>
              </a:rPr>
              <a:t>Enero a Septiembre de 2025</a:t>
            </a:r>
            <a:endParaRPr sz="2000" b="1" dirty="0">
              <a:latin typeface="Arial"/>
              <a:cs typeface="Arial"/>
            </a:endParaRPr>
          </a:p>
          <a:p>
            <a:pPr marL="812800" marR="1651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000" spc="-114" dirty="0" err="1">
                <a:latin typeface="Arial"/>
                <a:cs typeface="Arial"/>
              </a:rPr>
              <a:t>C</a:t>
            </a:r>
            <a:r>
              <a:rPr sz="2000" spc="-105" dirty="0" err="1">
                <a:latin typeface="Arial"/>
                <a:cs typeface="Arial"/>
              </a:rPr>
              <a:t>r</a:t>
            </a:r>
            <a:r>
              <a:rPr sz="2000" spc="-114" dirty="0" err="1">
                <a:latin typeface="Arial"/>
                <a:cs typeface="Arial"/>
              </a:rPr>
              <a:t>e</a:t>
            </a:r>
            <a:r>
              <a:rPr sz="2000" dirty="0" err="1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-320" dirty="0">
                <a:latin typeface="Arial"/>
                <a:cs typeface="Arial"/>
              </a:rPr>
              <a:t> </a:t>
            </a:r>
            <a:r>
              <a:rPr sz="2000" spc="20" dirty="0">
                <a:latin typeface="Arial"/>
                <a:cs typeface="Arial"/>
              </a:rPr>
              <a:t>u</a:t>
            </a:r>
            <a:r>
              <a:rPr sz="2000" dirty="0">
                <a:latin typeface="Arial"/>
                <a:cs typeface="Arial"/>
              </a:rPr>
              <a:t>n </a:t>
            </a:r>
            <a:r>
              <a:rPr sz="2000" spc="-200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g</a:t>
            </a:r>
            <a:r>
              <a:rPr sz="2000" spc="10" dirty="0">
                <a:latin typeface="Arial"/>
                <a:cs typeface="Arial"/>
              </a:rPr>
              <a:t>r</a:t>
            </a:r>
            <a:r>
              <a:rPr sz="2000" spc="5" dirty="0">
                <a:latin typeface="Arial"/>
                <a:cs typeface="Arial"/>
              </a:rPr>
              <a:t>á</a:t>
            </a:r>
            <a:r>
              <a:rPr sz="2000" spc="10" dirty="0">
                <a:latin typeface="Arial"/>
                <a:cs typeface="Arial"/>
              </a:rPr>
              <a:t>f</a:t>
            </a:r>
            <a:r>
              <a:rPr sz="2000" dirty="0">
                <a:latin typeface="Arial"/>
                <a:cs typeface="Arial"/>
              </a:rPr>
              <a:t>i</a:t>
            </a:r>
            <a:r>
              <a:rPr sz="2000" spc="20" dirty="0">
                <a:latin typeface="Arial"/>
                <a:cs typeface="Arial"/>
              </a:rPr>
              <a:t>c</a:t>
            </a:r>
            <a:r>
              <a:rPr sz="2000" dirty="0">
                <a:latin typeface="Arial"/>
                <a:cs typeface="Arial"/>
              </a:rPr>
              <a:t>o </a:t>
            </a:r>
            <a:r>
              <a:rPr sz="2000" spc="-18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qu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210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m</a:t>
            </a:r>
            <a:r>
              <a:rPr sz="2000" spc="-15" dirty="0">
                <a:latin typeface="Arial"/>
                <a:cs typeface="Arial"/>
              </a:rPr>
              <a:t>u</a:t>
            </a:r>
            <a:r>
              <a:rPr sz="2000" spc="-30" dirty="0">
                <a:latin typeface="Arial"/>
                <a:cs typeface="Arial"/>
              </a:rPr>
              <a:t>e</a:t>
            </a:r>
            <a:r>
              <a:rPr sz="2000" spc="-25" dirty="0">
                <a:latin typeface="Arial"/>
                <a:cs typeface="Arial"/>
              </a:rPr>
              <a:t>s</a:t>
            </a:r>
            <a:r>
              <a:rPr sz="2000" spc="-20" dirty="0">
                <a:latin typeface="Arial"/>
                <a:cs typeface="Arial"/>
              </a:rPr>
              <a:t>tr</a:t>
            </a:r>
            <a:r>
              <a:rPr sz="2000" dirty="0">
                <a:latin typeface="Arial"/>
                <a:cs typeface="Arial"/>
              </a:rPr>
              <a:t>e </a:t>
            </a:r>
            <a:r>
              <a:rPr sz="2000" spc="-235" dirty="0">
                <a:latin typeface="Arial"/>
                <a:cs typeface="Arial"/>
              </a:rPr>
              <a:t> </a:t>
            </a:r>
            <a:r>
              <a:rPr sz="2000" spc="-20" dirty="0">
                <a:latin typeface="Arial"/>
                <a:cs typeface="Arial"/>
              </a:rPr>
              <a:t>l</a:t>
            </a:r>
            <a:r>
              <a:rPr sz="2000" spc="-15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s </a:t>
            </a:r>
            <a:r>
              <a:rPr sz="2000" spc="-229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do</a:t>
            </a:r>
            <a:r>
              <a:rPr sz="2000" b="1" dirty="0">
                <a:latin typeface="Arial"/>
                <a:cs typeface="Arial"/>
              </a:rPr>
              <a:t>s </a:t>
            </a:r>
            <a:r>
              <a:rPr sz="2000" b="1" spc="-235" dirty="0">
                <a:latin typeface="Arial"/>
                <a:cs typeface="Arial"/>
              </a:rPr>
              <a:t> </a:t>
            </a:r>
            <a:r>
              <a:rPr sz="2000" b="1" spc="35" dirty="0">
                <a:latin typeface="Arial"/>
                <a:cs typeface="Arial"/>
              </a:rPr>
              <a:t>t</a:t>
            </a:r>
            <a:r>
              <a:rPr sz="2000" b="1" spc="25" dirty="0">
                <a:latin typeface="Arial"/>
                <a:cs typeface="Arial"/>
              </a:rPr>
              <a:t>i</a:t>
            </a:r>
            <a:r>
              <a:rPr sz="2000" b="1" spc="30" dirty="0">
                <a:latin typeface="Arial"/>
                <a:cs typeface="Arial"/>
              </a:rPr>
              <a:t>po</a:t>
            </a:r>
            <a:r>
              <a:rPr sz="2000" b="1" dirty="0">
                <a:latin typeface="Arial"/>
                <a:cs typeface="Arial"/>
              </a:rPr>
              <a:t>s </a:t>
            </a:r>
            <a:r>
              <a:rPr sz="2000" b="1" spc="-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e</a:t>
            </a:r>
            <a:r>
              <a:rPr sz="2000" b="1" spc="-10" dirty="0">
                <a:latin typeface="Arial"/>
                <a:cs typeface="Arial"/>
              </a:rPr>
              <a:t> </a:t>
            </a:r>
            <a:r>
              <a:rPr sz="2000" b="1" dirty="0">
                <a:latin typeface="Arial"/>
                <a:cs typeface="Arial"/>
              </a:rPr>
              <a:t>cambio</a:t>
            </a:r>
            <a:r>
              <a:rPr sz="2000" b="1" spc="45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n</a:t>
            </a:r>
            <a:r>
              <a:rPr sz="2000" spc="-60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un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-35" dirty="0">
                <a:latin typeface="Arial"/>
                <a:cs typeface="Arial"/>
              </a:rPr>
              <a:t> </a:t>
            </a:r>
            <a:r>
              <a:rPr sz="2000" b="1" spc="-50" dirty="0">
                <a:latin typeface="Arial"/>
                <a:cs typeface="Arial"/>
              </a:rPr>
              <a:t>s</a:t>
            </a:r>
            <a:r>
              <a:rPr sz="2000" b="1" spc="-55" dirty="0">
                <a:latin typeface="Arial"/>
                <a:cs typeface="Arial"/>
              </a:rPr>
              <a:t>ol</a:t>
            </a:r>
            <a:r>
              <a:rPr sz="2000" b="1" dirty="0">
                <a:latin typeface="Arial"/>
                <a:cs typeface="Arial"/>
              </a:rPr>
              <a:t>a</a:t>
            </a:r>
            <a:r>
              <a:rPr sz="2000" b="1" spc="25" dirty="0">
                <a:latin typeface="Arial"/>
                <a:cs typeface="Arial"/>
              </a:rPr>
              <a:t> </a:t>
            </a:r>
            <a:r>
              <a:rPr sz="2000" b="1" spc="-40" dirty="0">
                <a:latin typeface="Arial"/>
                <a:cs typeface="Arial"/>
              </a:rPr>
              <a:t>g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á</a:t>
            </a:r>
            <a:r>
              <a:rPr sz="2000" b="1" spc="-35" dirty="0">
                <a:latin typeface="Arial"/>
                <a:cs typeface="Arial"/>
              </a:rPr>
              <a:t>f</a:t>
            </a:r>
            <a:r>
              <a:rPr sz="2000" b="1" spc="-45" dirty="0">
                <a:latin typeface="Arial"/>
                <a:cs typeface="Arial"/>
              </a:rPr>
              <a:t>i</a:t>
            </a:r>
            <a:r>
              <a:rPr sz="2000" b="1" spc="-40" dirty="0">
                <a:latin typeface="Arial"/>
                <a:cs typeface="Arial"/>
              </a:rPr>
              <a:t>ca</a:t>
            </a:r>
            <a:r>
              <a:rPr sz="2000" dirty="0">
                <a:latin typeface="Arial"/>
                <a:cs typeface="Arial"/>
              </a:rPr>
              <a:t>.</a:t>
            </a:r>
          </a:p>
          <a:p>
            <a:pPr marL="812800" marR="5080" indent="-342900" algn="just">
              <a:lnSpc>
                <a:spcPct val="150000"/>
              </a:lnSpc>
              <a:buFont typeface="Arial"/>
              <a:buChar char="•"/>
              <a:tabLst>
                <a:tab pos="812800" algn="l"/>
              </a:tabLst>
            </a:pPr>
            <a:r>
              <a:rPr sz="2000" spc="-114" dirty="0" err="1">
                <a:latin typeface="Arial"/>
                <a:cs typeface="Arial"/>
              </a:rPr>
              <a:t>C</a:t>
            </a:r>
            <a:r>
              <a:rPr sz="2000" spc="-105" dirty="0" err="1">
                <a:latin typeface="Arial"/>
                <a:cs typeface="Arial"/>
              </a:rPr>
              <a:t>r</a:t>
            </a:r>
            <a:r>
              <a:rPr sz="2000" spc="-114" dirty="0" err="1">
                <a:latin typeface="Arial"/>
                <a:cs typeface="Arial"/>
              </a:rPr>
              <a:t>e</a:t>
            </a:r>
            <a:r>
              <a:rPr sz="2000" dirty="0" err="1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spc="65" dirty="0" err="1">
                <a:latin typeface="Arial"/>
                <a:cs typeface="Arial"/>
              </a:rPr>
              <a:t>o</a:t>
            </a:r>
            <a:r>
              <a:rPr sz="2000" spc="60" dirty="0" err="1">
                <a:latin typeface="Arial"/>
                <a:cs typeface="Arial"/>
              </a:rPr>
              <a:t>t</a:t>
            </a:r>
            <a:r>
              <a:rPr sz="2000" spc="70" dirty="0" err="1">
                <a:latin typeface="Arial"/>
                <a:cs typeface="Arial"/>
              </a:rPr>
              <a:t>r</a:t>
            </a:r>
            <a:r>
              <a:rPr sz="2000" dirty="0" err="1">
                <a:latin typeface="Arial"/>
                <a:cs typeface="Arial"/>
              </a:rPr>
              <a:t>o</a:t>
            </a:r>
            <a:r>
              <a:rPr sz="2000" spc="290" dirty="0">
                <a:latin typeface="Arial"/>
                <a:cs typeface="Arial"/>
              </a:rPr>
              <a:t> </a:t>
            </a:r>
            <a:r>
              <a:rPr sz="2000" spc="5" dirty="0" err="1">
                <a:latin typeface="Arial"/>
                <a:cs typeface="Arial"/>
              </a:rPr>
              <a:t>g</a:t>
            </a:r>
            <a:r>
              <a:rPr sz="2000" spc="10" dirty="0" err="1">
                <a:latin typeface="Arial"/>
                <a:cs typeface="Arial"/>
              </a:rPr>
              <a:t>r</a:t>
            </a:r>
            <a:r>
              <a:rPr sz="2000" spc="5" dirty="0" err="1">
                <a:latin typeface="Arial"/>
                <a:cs typeface="Arial"/>
              </a:rPr>
              <a:t>á</a:t>
            </a:r>
            <a:r>
              <a:rPr sz="2000" spc="10" dirty="0" err="1">
                <a:latin typeface="Arial"/>
                <a:cs typeface="Arial"/>
              </a:rPr>
              <a:t>f</a:t>
            </a:r>
            <a:r>
              <a:rPr sz="2000" dirty="0" err="1">
                <a:latin typeface="Arial"/>
                <a:cs typeface="Arial"/>
              </a:rPr>
              <a:t>i</a:t>
            </a:r>
            <a:r>
              <a:rPr sz="2000" spc="20" dirty="0" err="1">
                <a:latin typeface="Arial"/>
                <a:cs typeface="Arial"/>
              </a:rPr>
              <a:t>c</a:t>
            </a:r>
            <a:r>
              <a:rPr sz="2000" dirty="0" err="1">
                <a:latin typeface="Arial"/>
                <a:cs typeface="Arial"/>
              </a:rPr>
              <a:t>o</a:t>
            </a:r>
            <a:r>
              <a:rPr lang="es-MX" sz="2000" spc="24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ue </a:t>
            </a:r>
            <a:r>
              <a:rPr sz="2000" spc="-10" dirty="0" err="1">
                <a:latin typeface="Arial"/>
                <a:cs typeface="Arial"/>
              </a:rPr>
              <a:t>m</a:t>
            </a:r>
            <a:r>
              <a:rPr sz="2000" spc="-15" dirty="0" err="1">
                <a:latin typeface="Arial"/>
                <a:cs typeface="Arial"/>
              </a:rPr>
              <a:t>u</a:t>
            </a:r>
            <a:r>
              <a:rPr sz="2000" spc="-30" dirty="0" err="1">
                <a:latin typeface="Arial"/>
                <a:cs typeface="Arial"/>
              </a:rPr>
              <a:t>e</a:t>
            </a:r>
            <a:r>
              <a:rPr sz="2000" spc="-25" dirty="0" err="1">
                <a:latin typeface="Arial"/>
                <a:cs typeface="Arial"/>
              </a:rPr>
              <a:t>s</a:t>
            </a:r>
            <a:r>
              <a:rPr sz="2000" spc="-20" dirty="0" err="1">
                <a:latin typeface="Arial"/>
                <a:cs typeface="Arial"/>
              </a:rPr>
              <a:t>tr</a:t>
            </a:r>
            <a:r>
              <a:rPr sz="2000" dirty="0" err="1">
                <a:latin typeface="Arial"/>
                <a:cs typeface="Arial"/>
              </a:rPr>
              <a:t>e</a:t>
            </a:r>
            <a:r>
              <a:rPr sz="2000" dirty="0">
                <a:latin typeface="Arial"/>
                <a:cs typeface="Arial"/>
              </a:rPr>
              <a:t> </a:t>
            </a:r>
            <a:r>
              <a:rPr sz="2000" b="1" spc="-15" dirty="0">
                <a:latin typeface="Arial"/>
                <a:cs typeface="Arial"/>
              </a:rPr>
              <a:t>d</a:t>
            </a:r>
            <a:r>
              <a:rPr sz="2000" b="1" dirty="0">
                <a:latin typeface="Arial"/>
                <a:cs typeface="Arial"/>
              </a:rPr>
              <a:t>os </a:t>
            </a:r>
            <a:r>
              <a:rPr sz="2000" b="1" spc="-50" dirty="0">
                <a:latin typeface="Arial"/>
                <a:cs typeface="Arial"/>
              </a:rPr>
              <a:t>s</a:t>
            </a:r>
            <a:r>
              <a:rPr sz="2000" b="1" spc="-40" dirty="0">
                <a:latin typeface="Arial"/>
                <a:cs typeface="Arial"/>
              </a:rPr>
              <a:t>u</a:t>
            </a:r>
            <a:r>
              <a:rPr sz="2000" b="1" spc="-55" dirty="0">
                <a:latin typeface="Arial"/>
                <a:cs typeface="Arial"/>
              </a:rPr>
              <a:t>bg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55" dirty="0">
                <a:latin typeface="Arial"/>
                <a:cs typeface="Arial"/>
              </a:rPr>
              <a:t>á</a:t>
            </a:r>
            <a:r>
              <a:rPr sz="2000" b="1" spc="-45" dirty="0">
                <a:latin typeface="Arial"/>
                <a:cs typeface="Arial"/>
              </a:rPr>
              <a:t>fi</a:t>
            </a:r>
            <a:r>
              <a:rPr sz="2000" b="1" spc="-50" dirty="0">
                <a:latin typeface="Arial"/>
                <a:cs typeface="Arial"/>
              </a:rPr>
              <a:t>c</a:t>
            </a:r>
            <a:r>
              <a:rPr sz="2000" b="1" spc="-40" dirty="0">
                <a:latin typeface="Arial"/>
                <a:cs typeface="Arial"/>
              </a:rPr>
              <a:t>as</a:t>
            </a:r>
            <a:r>
              <a:rPr sz="2000" dirty="0">
                <a:latin typeface="Arial"/>
                <a:cs typeface="Arial"/>
              </a:rPr>
              <a:t>,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spc="-25" dirty="0">
                <a:latin typeface="Arial"/>
                <a:cs typeface="Arial"/>
              </a:rPr>
              <a:t>un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75" dirty="0">
                <a:latin typeface="Arial"/>
                <a:cs typeface="Arial"/>
              </a:rPr>
              <a:t> </a:t>
            </a:r>
            <a:r>
              <a:rPr sz="2000" spc="5" dirty="0">
                <a:latin typeface="Arial"/>
                <a:cs typeface="Arial"/>
              </a:rPr>
              <a:t>q</a:t>
            </a:r>
            <a:r>
              <a:rPr sz="2000" dirty="0">
                <a:latin typeface="Arial"/>
                <a:cs typeface="Arial"/>
              </a:rPr>
              <a:t>ue</a:t>
            </a:r>
            <a:r>
              <a:rPr sz="2000" spc="215" dirty="0">
                <a:latin typeface="Arial"/>
                <a:cs typeface="Arial"/>
              </a:rPr>
              <a:t> </a:t>
            </a:r>
            <a:r>
              <a:rPr sz="2000" spc="-15" dirty="0">
                <a:latin typeface="Arial"/>
                <a:cs typeface="Arial"/>
              </a:rPr>
              <a:t>co</a:t>
            </a:r>
            <a:r>
              <a:rPr sz="2000" dirty="0">
                <a:latin typeface="Arial"/>
                <a:cs typeface="Arial"/>
              </a:rPr>
              <a:t>r</a:t>
            </a:r>
            <a:r>
              <a:rPr sz="2000" spc="-15" dirty="0">
                <a:latin typeface="Arial"/>
                <a:cs typeface="Arial"/>
              </a:rPr>
              <a:t>re</a:t>
            </a:r>
            <a:r>
              <a:rPr sz="2000" dirty="0">
                <a:latin typeface="Arial"/>
                <a:cs typeface="Arial"/>
              </a:rPr>
              <a:t>s</a:t>
            </a:r>
            <a:r>
              <a:rPr sz="2000" spc="-15" dirty="0">
                <a:latin typeface="Arial"/>
                <a:cs typeface="Arial"/>
              </a:rPr>
              <a:t>p</a:t>
            </a:r>
            <a:r>
              <a:rPr sz="2000" dirty="0">
                <a:latin typeface="Arial"/>
                <a:cs typeface="Arial"/>
              </a:rPr>
              <a:t>on</a:t>
            </a:r>
            <a:r>
              <a:rPr sz="2000" spc="-10" dirty="0">
                <a:latin typeface="Arial"/>
                <a:cs typeface="Arial"/>
              </a:rPr>
              <a:t>d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195" dirty="0">
                <a:latin typeface="Arial"/>
                <a:cs typeface="Arial"/>
              </a:rPr>
              <a:t> </a:t>
            </a:r>
            <a:r>
              <a:rPr sz="2000" spc="-3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165" dirty="0">
                <a:latin typeface="Arial"/>
                <a:cs typeface="Arial"/>
              </a:rPr>
              <a:t> </a:t>
            </a:r>
            <a:r>
              <a:rPr sz="2000" b="1" spc="15" dirty="0">
                <a:latin typeface="Arial"/>
                <a:cs typeface="Arial"/>
              </a:rPr>
              <a:t>dóla</a:t>
            </a:r>
            <a:r>
              <a:rPr sz="2000" b="1" dirty="0">
                <a:latin typeface="Arial"/>
                <a:cs typeface="Arial"/>
              </a:rPr>
              <a:t>r</a:t>
            </a:r>
            <a:r>
              <a:rPr sz="2000" spc="245" dirty="0">
                <a:latin typeface="Arial"/>
                <a:cs typeface="Arial"/>
              </a:rPr>
              <a:t> </a:t>
            </a:r>
            <a:r>
              <a:rPr sz="2000" dirty="0">
                <a:latin typeface="Arial"/>
                <a:cs typeface="Arial"/>
              </a:rPr>
              <a:t>y </a:t>
            </a:r>
            <a:r>
              <a:rPr sz="2000" spc="25" dirty="0">
                <a:latin typeface="Arial"/>
                <a:cs typeface="Arial"/>
              </a:rPr>
              <a:t>o</a:t>
            </a:r>
            <a:r>
              <a:rPr sz="2000" spc="35" dirty="0">
                <a:latin typeface="Arial"/>
                <a:cs typeface="Arial"/>
              </a:rPr>
              <a:t>tr</a:t>
            </a:r>
            <a:r>
              <a:rPr sz="2000" dirty="0">
                <a:latin typeface="Arial"/>
                <a:cs typeface="Arial"/>
              </a:rPr>
              <a:t>a</a:t>
            </a:r>
            <a:r>
              <a:rPr sz="2000" spc="30" dirty="0">
                <a:latin typeface="Arial"/>
                <a:cs typeface="Arial"/>
              </a:rPr>
              <a:t> </a:t>
            </a:r>
            <a:r>
              <a:rPr sz="2000" spc="-40" dirty="0">
                <a:latin typeface="Arial"/>
                <a:cs typeface="Arial"/>
              </a:rPr>
              <a:t>a</a:t>
            </a:r>
            <a:r>
              <a:rPr sz="2000" dirty="0">
                <a:latin typeface="Arial"/>
                <a:cs typeface="Arial"/>
              </a:rPr>
              <a:t>l</a:t>
            </a:r>
            <a:r>
              <a:rPr sz="2000" spc="-50" dirty="0">
                <a:latin typeface="Arial"/>
                <a:cs typeface="Arial"/>
              </a:rPr>
              <a:t> </a:t>
            </a:r>
            <a:r>
              <a:rPr sz="2000" b="1" spc="-45" dirty="0">
                <a:latin typeface="Arial"/>
                <a:cs typeface="Arial"/>
              </a:rPr>
              <a:t>eu</a:t>
            </a:r>
            <a:r>
              <a:rPr sz="2000" b="1" spc="-35" dirty="0">
                <a:latin typeface="Arial"/>
                <a:cs typeface="Arial"/>
              </a:rPr>
              <a:t>r</a:t>
            </a:r>
            <a:r>
              <a:rPr sz="2000" b="1" spc="-40" dirty="0">
                <a:latin typeface="Arial"/>
                <a:cs typeface="Arial"/>
              </a:rPr>
              <a:t>o</a:t>
            </a:r>
            <a:r>
              <a:rPr sz="2000" dirty="0">
                <a:latin typeface="Arial"/>
                <a:cs typeface="Arial"/>
              </a:rPr>
              <a:t>.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5BA0B139-C7E4-4F1F-A25F-814A0026FAA6}"/>
              </a:ext>
            </a:extLst>
          </p:cNvPr>
          <p:cNvSpPr txBox="1"/>
          <p:nvPr/>
        </p:nvSpPr>
        <p:spPr>
          <a:xfrm>
            <a:off x="990600" y="3880510"/>
            <a:ext cx="11201400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MX" sz="2200" dirty="0"/>
              <a:t>meses = ["Enero", "Febrero", "Marzo", "Abril", "Mayo", "Junio", "Julio", "Agosto", "Septiembre"]</a:t>
            </a:r>
          </a:p>
          <a:p>
            <a:r>
              <a:rPr lang="es-MX" sz="2200" dirty="0" err="1"/>
              <a:t>dolar</a:t>
            </a:r>
            <a:r>
              <a:rPr lang="es-MX" sz="2200" dirty="0"/>
              <a:t> = [20.45, 20.32, 19.94, 20.13, 19.49, 18.95, 18.81, 18.75, 18.36]</a:t>
            </a:r>
          </a:p>
          <a:p>
            <a:r>
              <a:rPr lang="es-MX" sz="2200" dirty="0"/>
              <a:t>euro =  [21.06, 21.32, 21.69, 22.73, 21.81, 21.87, 21.83, 21.95, 21.60]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84503" y="0"/>
            <a:ext cx="1061085" cy="2778760"/>
          </a:xfrm>
          <a:custGeom>
            <a:avLst/>
            <a:gdLst/>
            <a:ahLst/>
            <a:cxnLst/>
            <a:rect l="l" t="t" r="r" b="b"/>
            <a:pathLst>
              <a:path w="1061085" h="2778760">
                <a:moveTo>
                  <a:pt x="1061068" y="0"/>
                </a:moveTo>
                <a:lnTo>
                  <a:pt x="680578" y="0"/>
                </a:lnTo>
                <a:lnTo>
                  <a:pt x="0" y="2687828"/>
                </a:lnTo>
                <a:lnTo>
                  <a:pt x="356743" y="2778252"/>
                </a:lnTo>
                <a:lnTo>
                  <a:pt x="1061068" y="0"/>
                </a:lnTo>
                <a:close/>
              </a:path>
            </a:pathLst>
          </a:custGeom>
          <a:solidFill>
            <a:srgbClr val="2FAC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545591" y="0"/>
            <a:ext cx="1033780" cy="2668905"/>
          </a:xfrm>
          <a:custGeom>
            <a:avLst/>
            <a:gdLst/>
            <a:ahLst/>
            <a:cxnLst/>
            <a:rect l="l" t="t" r="r" b="b"/>
            <a:pathLst>
              <a:path w="1033780" h="2668905">
                <a:moveTo>
                  <a:pt x="1033636" y="0"/>
                </a:moveTo>
                <a:lnTo>
                  <a:pt x="651142" y="0"/>
                </a:lnTo>
                <a:lnTo>
                  <a:pt x="0" y="2578100"/>
                </a:lnTo>
                <a:lnTo>
                  <a:pt x="347573" y="2663825"/>
                </a:lnTo>
                <a:lnTo>
                  <a:pt x="357098" y="2668524"/>
                </a:lnTo>
                <a:lnTo>
                  <a:pt x="1033636" y="0"/>
                </a:lnTo>
                <a:close/>
              </a:path>
            </a:pathLst>
          </a:custGeom>
          <a:solidFill>
            <a:srgbClr val="585858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545591" y="2583179"/>
            <a:ext cx="2693035" cy="4274820"/>
          </a:xfrm>
          <a:custGeom>
            <a:avLst/>
            <a:gdLst/>
            <a:ahLst/>
            <a:cxnLst/>
            <a:rect l="l" t="t" r="r" b="b"/>
            <a:pathLst>
              <a:path w="2693035" h="4274820">
                <a:moveTo>
                  <a:pt x="0" y="0"/>
                </a:moveTo>
                <a:lnTo>
                  <a:pt x="2573909" y="4274820"/>
                </a:lnTo>
                <a:lnTo>
                  <a:pt x="2692908" y="4274820"/>
                </a:lnTo>
                <a:lnTo>
                  <a:pt x="0" y="0"/>
                </a:lnTo>
                <a:close/>
              </a:path>
            </a:pathLst>
          </a:custGeom>
          <a:solidFill>
            <a:srgbClr val="252525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89075" y="2692907"/>
            <a:ext cx="3331845" cy="4165600"/>
          </a:xfrm>
          <a:custGeom>
            <a:avLst/>
            <a:gdLst/>
            <a:ahLst/>
            <a:cxnLst/>
            <a:rect l="l" t="t" r="r" b="b"/>
            <a:pathLst>
              <a:path w="3331845" h="4165600">
                <a:moveTo>
                  <a:pt x="0" y="0"/>
                </a:moveTo>
                <a:lnTo>
                  <a:pt x="3207639" y="4165091"/>
                </a:lnTo>
                <a:lnTo>
                  <a:pt x="3331464" y="4165091"/>
                </a:lnTo>
                <a:lnTo>
                  <a:pt x="0" y="0"/>
                </a:lnTo>
                <a:close/>
              </a:path>
            </a:pathLst>
          </a:custGeom>
          <a:solidFill>
            <a:srgbClr val="0C5A8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84503" y="2688335"/>
            <a:ext cx="4575175" cy="4170045"/>
          </a:xfrm>
          <a:custGeom>
            <a:avLst/>
            <a:gdLst/>
            <a:ahLst/>
            <a:cxnLst/>
            <a:rect l="l" t="t" r="r" b="b"/>
            <a:pathLst>
              <a:path w="4575175" h="4170045">
                <a:moveTo>
                  <a:pt x="0" y="0"/>
                </a:moveTo>
                <a:lnTo>
                  <a:pt x="4762" y="4699"/>
                </a:lnTo>
                <a:lnTo>
                  <a:pt x="3335655" y="4169664"/>
                </a:lnTo>
                <a:lnTo>
                  <a:pt x="4575048" y="4169664"/>
                </a:lnTo>
                <a:lnTo>
                  <a:pt x="356997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1286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545591" y="2578607"/>
            <a:ext cx="3584575" cy="4279900"/>
          </a:xfrm>
          <a:custGeom>
            <a:avLst/>
            <a:gdLst/>
            <a:ahLst/>
            <a:cxnLst/>
            <a:rect l="l" t="t" r="r" b="b"/>
            <a:pathLst>
              <a:path w="3584575" h="4279900">
                <a:moveTo>
                  <a:pt x="0" y="0"/>
                </a:moveTo>
                <a:lnTo>
                  <a:pt x="0" y="4699"/>
                </a:lnTo>
                <a:lnTo>
                  <a:pt x="2693924" y="4279391"/>
                </a:lnTo>
                <a:lnTo>
                  <a:pt x="3584448" y="4279391"/>
                </a:lnTo>
                <a:lnTo>
                  <a:pt x="419087" y="176149"/>
                </a:lnTo>
                <a:lnTo>
                  <a:pt x="361937" y="95250"/>
                </a:lnTo>
                <a:lnTo>
                  <a:pt x="357174" y="90424"/>
                </a:lnTo>
                <a:lnTo>
                  <a:pt x="0" y="0"/>
                </a:lnTo>
                <a:close/>
              </a:path>
            </a:pathLst>
          </a:custGeom>
          <a:solidFill>
            <a:srgbClr val="40404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370582" y="2985897"/>
            <a:ext cx="4462780" cy="0"/>
          </a:xfrm>
          <a:custGeom>
            <a:avLst/>
            <a:gdLst/>
            <a:ahLst/>
            <a:cxnLst/>
            <a:rect l="l" t="t" r="r" b="b"/>
            <a:pathLst>
              <a:path w="4462780">
                <a:moveTo>
                  <a:pt x="0" y="0"/>
                </a:moveTo>
                <a:lnTo>
                  <a:pt x="4462272" y="0"/>
                </a:lnTo>
              </a:path>
            </a:pathLst>
          </a:custGeom>
          <a:ln w="25654">
            <a:solidFill>
              <a:srgbClr val="2F85EC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2358008" y="2157596"/>
            <a:ext cx="4798060" cy="529056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indent="219075">
              <a:lnSpc>
                <a:spcPts val="3560"/>
              </a:lnSpc>
            </a:pPr>
            <a:r>
              <a:rPr lang="es-ES" sz="5400" b="1" spc="-80" dirty="0">
                <a:cs typeface="Corbel"/>
              </a:rPr>
              <a:t>Gracias!!</a:t>
            </a:r>
            <a:endParaRPr sz="5400" b="1" dirty="0">
              <a:cs typeface="Corbe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902320" y="1648616"/>
            <a:ext cx="4061080" cy="2215991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Escri</a:t>
            </a:r>
            <a:r>
              <a:rPr sz="2400" spc="5" dirty="0">
                <a:latin typeface="Corbel"/>
                <a:cs typeface="Corbel"/>
              </a:rPr>
              <a:t>b</a:t>
            </a:r>
            <a:r>
              <a:rPr sz="2400" dirty="0">
                <a:latin typeface="Corbel"/>
                <a:cs typeface="Corbel"/>
              </a:rPr>
              <a:t>imos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el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nombr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10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  </a:t>
            </a:r>
            <a:r>
              <a:rPr sz="2400" spc="-2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la</a:t>
            </a:r>
            <a:r>
              <a:rPr sz="2400" spc="-1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rería,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6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</a:t>
            </a:r>
            <a:r>
              <a:rPr sz="2400" spc="5" dirty="0">
                <a:latin typeface="Corbel"/>
                <a:cs typeface="Corbel"/>
              </a:rPr>
              <a:t>l</a:t>
            </a:r>
            <a:r>
              <a:rPr sz="2400" dirty="0">
                <a:latin typeface="Corbel"/>
                <a:cs typeface="Corbel"/>
              </a:rPr>
              <a:t>ic </a:t>
            </a:r>
            <a:r>
              <a:rPr sz="2400" spc="15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5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Fi</a:t>
            </a:r>
            <a:r>
              <a:rPr sz="2400" b="1" spc="-10" dirty="0">
                <a:latin typeface="Corbel"/>
                <a:cs typeface="Corbel"/>
              </a:rPr>
              <a:t>n</a:t>
            </a:r>
            <a:r>
              <a:rPr sz="2400" b="1" spc="-15" dirty="0">
                <a:latin typeface="Corbel"/>
                <a:cs typeface="Corbel"/>
              </a:rPr>
              <a:t>d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150" dirty="0">
                <a:latin typeface="Corbel"/>
                <a:cs typeface="Corbel"/>
              </a:rPr>
              <a:t> </a:t>
            </a:r>
            <a:r>
              <a:rPr sz="2400" b="1" spc="5" dirty="0">
                <a:latin typeface="Corbel"/>
                <a:cs typeface="Corbel"/>
              </a:rPr>
              <a:t>P</a:t>
            </a:r>
            <a:r>
              <a:rPr sz="2400" b="1" spc="-15" dirty="0">
                <a:latin typeface="Corbel"/>
                <a:cs typeface="Corbel"/>
              </a:rPr>
              <a:t>ackages</a:t>
            </a:r>
            <a:r>
              <a:rPr sz="2400" b="1" spc="-5" dirty="0">
                <a:latin typeface="Corbel"/>
                <a:cs typeface="Corbel"/>
              </a:rPr>
              <a:t> Fr</a:t>
            </a:r>
            <a:r>
              <a:rPr sz="2400" b="1" spc="5" dirty="0">
                <a:latin typeface="Corbel"/>
                <a:cs typeface="Corbel"/>
              </a:rPr>
              <a:t>o</a:t>
            </a:r>
            <a:r>
              <a:rPr sz="2400" b="1" spc="-20" dirty="0">
                <a:latin typeface="Corbel"/>
                <a:cs typeface="Corbel"/>
              </a:rPr>
              <a:t>m</a:t>
            </a:r>
            <a:r>
              <a:rPr sz="2400" b="1" dirty="0">
                <a:latin typeface="Corbel"/>
                <a:cs typeface="Corbel"/>
              </a:rPr>
              <a:t> </a:t>
            </a:r>
            <a:r>
              <a:rPr sz="2400" b="1" spc="-19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PyP</a:t>
            </a:r>
            <a:r>
              <a:rPr sz="2400" b="1" dirty="0">
                <a:latin typeface="Corbel"/>
                <a:cs typeface="Corbel"/>
              </a:rPr>
              <a:t>I </a:t>
            </a:r>
            <a:r>
              <a:rPr sz="2400" b="1" spc="-18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y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cli</a:t>
            </a:r>
            <a:r>
              <a:rPr sz="2400" dirty="0">
                <a:latin typeface="Corbel"/>
                <a:cs typeface="Corbel"/>
              </a:rPr>
              <a:t>c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-190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in</a:t>
            </a:r>
            <a:r>
              <a:rPr sz="2400" spc="10" dirty="0">
                <a:latin typeface="Corbel"/>
                <a:cs typeface="Corbel"/>
              </a:rPr>
              <a:t>s</a:t>
            </a:r>
            <a:r>
              <a:rPr sz="2400" spc="-15" dirty="0">
                <a:latin typeface="Corbel"/>
                <a:cs typeface="Corbel"/>
              </a:rPr>
              <a:t>t</a:t>
            </a:r>
            <a:r>
              <a:rPr sz="2400" spc="-10" dirty="0">
                <a:latin typeface="Corbel"/>
                <a:cs typeface="Corbel"/>
              </a:rPr>
              <a:t>ala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 </a:t>
            </a:r>
            <a:r>
              <a:rPr sz="2400" spc="-180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Es </a:t>
            </a:r>
            <a:r>
              <a:rPr sz="2400" spc="-20" dirty="0">
                <a:latin typeface="Corbel"/>
                <a:cs typeface="Corbel"/>
              </a:rPr>
              <a:t>nec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5" dirty="0">
                <a:latin typeface="Corbel"/>
                <a:cs typeface="Corbel"/>
              </a:rPr>
              <a:t>sari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8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hacerl</a:t>
            </a:r>
            <a:r>
              <a:rPr sz="2400" dirty="0">
                <a:latin typeface="Corbel"/>
                <a:cs typeface="Corbel"/>
              </a:rPr>
              <a:t>o</a:t>
            </a:r>
            <a:r>
              <a:rPr sz="2400" spc="19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5" dirty="0">
                <a:latin typeface="Corbel"/>
                <a:cs typeface="Corbel"/>
              </a:rPr>
              <a:t>o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c</a:t>
            </a:r>
            <a:r>
              <a:rPr sz="2400" spc="-15" dirty="0">
                <a:latin typeface="Corbel"/>
                <a:cs typeface="Corbel"/>
              </a:rPr>
              <a:t>ada</a:t>
            </a:r>
            <a:r>
              <a:rPr sz="2400" spc="17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una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d</a:t>
            </a:r>
            <a:r>
              <a:rPr sz="2400" spc="-1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0" dirty="0">
                <a:latin typeface="Corbel"/>
                <a:cs typeface="Corbel"/>
              </a:rPr>
              <a:t>las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5" dirty="0">
                <a:latin typeface="Corbel"/>
                <a:cs typeface="Corbel"/>
              </a:rPr>
              <a:t> </a:t>
            </a:r>
            <a:r>
              <a:rPr sz="2400" spc="-5" dirty="0">
                <a:latin typeface="Corbel"/>
                <a:cs typeface="Corbel"/>
              </a:rPr>
              <a:t>l</a:t>
            </a:r>
            <a:r>
              <a:rPr sz="2400" spc="-10" dirty="0">
                <a:latin typeface="Corbel"/>
                <a:cs typeface="Corbel"/>
              </a:rPr>
              <a:t>i</a:t>
            </a:r>
            <a:r>
              <a:rPr sz="2400" spc="-25" dirty="0">
                <a:latin typeface="Corbel"/>
                <a:cs typeface="Corbel"/>
              </a:rPr>
              <a:t>b</a:t>
            </a:r>
            <a:r>
              <a:rPr sz="2400" spc="-10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e</a:t>
            </a:r>
            <a:r>
              <a:rPr sz="2400" spc="-10" dirty="0">
                <a:latin typeface="Corbel"/>
                <a:cs typeface="Corbel"/>
              </a:rPr>
              <a:t>rías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que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14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se</a:t>
            </a:r>
            <a:r>
              <a:rPr sz="2400" dirty="0">
                <a:latin typeface="Corbel"/>
                <a:cs typeface="Corbel"/>
              </a:rPr>
              <a:t> </a:t>
            </a:r>
            <a:r>
              <a:rPr sz="2400" spc="100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des</a:t>
            </a:r>
            <a:r>
              <a:rPr sz="2400" spc="-10" dirty="0">
                <a:latin typeface="Corbel"/>
                <a:cs typeface="Corbel"/>
              </a:rPr>
              <a:t>e</a:t>
            </a:r>
            <a:r>
              <a:rPr sz="2400" spc="-15" dirty="0">
                <a:latin typeface="Corbel"/>
                <a:cs typeface="Corbel"/>
              </a:rPr>
              <a:t>en</a:t>
            </a:r>
            <a:r>
              <a:rPr sz="2400" spc="-5" dirty="0">
                <a:latin typeface="Corbel"/>
                <a:cs typeface="Corbel"/>
              </a:rPr>
              <a:t> </a:t>
            </a:r>
            <a:r>
              <a:rPr sz="2400" dirty="0">
                <a:latin typeface="Corbel"/>
                <a:cs typeface="Corbel"/>
              </a:rPr>
              <a:t>i</a:t>
            </a:r>
            <a:r>
              <a:rPr sz="2400" spc="-15" dirty="0">
                <a:latin typeface="Corbel"/>
                <a:cs typeface="Corbel"/>
              </a:rPr>
              <a:t>n</a:t>
            </a:r>
            <a:r>
              <a:rPr sz="2400" spc="-5" dirty="0">
                <a:latin typeface="Corbel"/>
                <a:cs typeface="Corbel"/>
              </a:rPr>
              <a:t>sta</a:t>
            </a:r>
            <a:r>
              <a:rPr sz="2400" spc="-10" dirty="0">
                <a:latin typeface="Corbel"/>
                <a:cs typeface="Corbel"/>
              </a:rPr>
              <a:t>l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-145" dirty="0">
                <a:latin typeface="Corbel"/>
                <a:cs typeface="Corbel"/>
              </a:rPr>
              <a:t>r</a:t>
            </a:r>
            <a:r>
              <a:rPr sz="2400" dirty="0">
                <a:latin typeface="Corbel"/>
                <a:cs typeface="Corbel"/>
              </a:rPr>
              <a:t>.</a:t>
            </a:r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903730">
              <a:lnSpc>
                <a:spcPct val="100000"/>
              </a:lnSpc>
            </a:pPr>
            <a:r>
              <a:rPr sz="3200" dirty="0">
                <a:latin typeface="Arial Rounded MT Bold"/>
                <a:cs typeface="Arial Rounded MT Bold"/>
              </a:rPr>
              <a:t>Si </a:t>
            </a:r>
            <a:r>
              <a:rPr sz="3200" spc="-10" dirty="0">
                <a:latin typeface="Arial Rounded MT Bold"/>
                <a:cs typeface="Arial Rounded MT Bold"/>
              </a:rPr>
              <a:t>u</a:t>
            </a:r>
            <a:r>
              <a:rPr sz="3200" dirty="0">
                <a:latin typeface="Arial Rounded MT Bold"/>
                <a:cs typeface="Arial Rounded MT Bold"/>
              </a:rPr>
              <a:t>samos </a:t>
            </a:r>
            <a:r>
              <a:rPr sz="3200" spc="-40" dirty="0">
                <a:latin typeface="Arial Rounded MT Bold"/>
                <a:cs typeface="Arial Rounded MT Bold"/>
              </a:rPr>
              <a:t>T</a:t>
            </a:r>
            <a:r>
              <a:rPr sz="3200" dirty="0">
                <a:latin typeface="Arial Rounded MT Bold"/>
                <a:cs typeface="Arial Rounded MT Bold"/>
              </a:rPr>
              <a:t>ho</a:t>
            </a:r>
            <a:r>
              <a:rPr sz="3200" spc="-15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ny d</a:t>
            </a:r>
            <a:r>
              <a:rPr sz="3200" spc="-35" dirty="0">
                <a:latin typeface="Arial Rounded MT Bold"/>
                <a:cs typeface="Arial Rounded MT Bold"/>
              </a:rPr>
              <a:t>e</a:t>
            </a:r>
            <a:r>
              <a:rPr sz="3200" dirty="0">
                <a:latin typeface="Arial Rounded MT Bold"/>
                <a:cs typeface="Arial Rounded MT Bold"/>
              </a:rPr>
              <a:t>bemos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instalar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las</a:t>
            </a:r>
            <a:r>
              <a:rPr sz="3200" spc="-2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l</a:t>
            </a:r>
            <a:r>
              <a:rPr sz="3200" spc="-10" dirty="0">
                <a:latin typeface="Arial Rounded MT Bold"/>
                <a:cs typeface="Arial Rounded MT Bold"/>
              </a:rPr>
              <a:t>i</a:t>
            </a:r>
            <a:r>
              <a:rPr sz="3200" dirty="0">
                <a:latin typeface="Arial Rounded MT Bold"/>
                <a:cs typeface="Arial Rounded MT Bold"/>
              </a:rPr>
              <a:t>b</a:t>
            </a:r>
            <a:r>
              <a:rPr sz="3200" spc="-85" dirty="0">
                <a:latin typeface="Arial Rounded MT Bold"/>
                <a:cs typeface="Arial Rounded MT Bold"/>
              </a:rPr>
              <a:t>r</a:t>
            </a:r>
            <a:r>
              <a:rPr sz="3200" spc="-5" dirty="0">
                <a:latin typeface="Arial Rounded MT Bold"/>
                <a:cs typeface="Arial Rounded MT Bold"/>
              </a:rPr>
              <a:t>erías</a:t>
            </a:r>
            <a:endParaRPr sz="3200" dirty="0">
              <a:latin typeface="Arial Rounded MT Bold"/>
              <a:cs typeface="Arial Rounded MT Bold"/>
            </a:endParaRPr>
          </a:p>
          <a:p>
            <a:pPr marL="1903730">
              <a:lnSpc>
                <a:spcPct val="100000"/>
              </a:lnSpc>
            </a:pPr>
            <a:r>
              <a:rPr sz="3200" spc="-5" dirty="0">
                <a:latin typeface="Arial Rounded MT Bold"/>
                <a:cs typeface="Arial Rounded MT Bold"/>
              </a:rPr>
              <a:t>com</a:t>
            </a:r>
            <a:r>
              <a:rPr sz="3200" dirty="0">
                <a:latin typeface="Arial Rounded MT Bold"/>
                <a:cs typeface="Arial Rounded MT Bold"/>
              </a:rPr>
              <a:t>o</a:t>
            </a:r>
            <a:r>
              <a:rPr sz="3200" spc="5" dirty="0">
                <a:latin typeface="Arial Rounded MT Bold"/>
                <a:cs typeface="Arial Rounded MT Bold"/>
              </a:rPr>
              <a:t> </a:t>
            </a:r>
            <a:r>
              <a:rPr sz="3200" spc="-40" dirty="0">
                <a:latin typeface="Arial Rounded MT Bold"/>
                <a:cs typeface="Arial Rounded MT Bold"/>
              </a:rPr>
              <a:t>n</a:t>
            </a:r>
            <a:r>
              <a:rPr sz="3200" dirty="0">
                <a:latin typeface="Arial Rounded MT Bold"/>
                <a:cs typeface="Arial Rounded MT Bold"/>
              </a:rPr>
              <a:t>um</a:t>
            </a:r>
            <a:r>
              <a:rPr sz="3200" spc="-45" dirty="0">
                <a:latin typeface="Arial Rounded MT Bold"/>
                <a:cs typeface="Arial Rounded MT Bold"/>
              </a:rPr>
              <a:t>p</a:t>
            </a:r>
            <a:r>
              <a:rPr sz="3200" spc="-240" dirty="0">
                <a:latin typeface="Arial Rounded MT Bold"/>
                <a:cs typeface="Arial Rounded MT Bold"/>
              </a:rPr>
              <a:t>y</a:t>
            </a:r>
            <a:r>
              <a:rPr sz="3200" dirty="0">
                <a:latin typeface="Arial Rounded MT Bold"/>
                <a:cs typeface="Arial Rounded MT Bold"/>
              </a:rPr>
              <a:t>, pandas</a:t>
            </a:r>
            <a:r>
              <a:rPr sz="3200" spc="-15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y</a:t>
            </a:r>
            <a:r>
              <a:rPr sz="3200" spc="10" dirty="0">
                <a:latin typeface="Arial Rounded MT Bold"/>
                <a:cs typeface="Arial Rounded MT Bold"/>
              </a:rPr>
              <a:t> </a:t>
            </a:r>
            <a:r>
              <a:rPr sz="3200" dirty="0">
                <a:latin typeface="Arial Rounded MT Bold"/>
                <a:cs typeface="Arial Rounded MT Bold"/>
              </a:rPr>
              <a:t>m</a:t>
            </a:r>
            <a:r>
              <a:rPr sz="3200" spc="-85" dirty="0">
                <a:latin typeface="Arial Rounded MT Bold"/>
                <a:cs typeface="Arial Rounded MT Bold"/>
              </a:rPr>
              <a:t>a</a:t>
            </a:r>
            <a:r>
              <a:rPr sz="3200" dirty="0">
                <a:latin typeface="Arial Rounded MT Bold"/>
                <a:cs typeface="Arial Rounded MT Bold"/>
              </a:rPr>
              <a:t>tplotli</a:t>
            </a:r>
            <a:r>
              <a:rPr sz="3200" spc="-204" dirty="0">
                <a:latin typeface="Arial Rounded MT Bold"/>
                <a:cs typeface="Arial Rounded MT Bold"/>
              </a:rPr>
              <a:t>b</a:t>
            </a:r>
            <a:r>
              <a:rPr sz="3200" dirty="0">
                <a:latin typeface="Arial Rounded MT Bold"/>
                <a:cs typeface="Arial Rounded MT Bold"/>
              </a:rPr>
              <a:t>.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336418" y="1400072"/>
            <a:ext cx="5054981" cy="36933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5" dirty="0">
                <a:latin typeface="Corbel"/>
                <a:cs typeface="Corbel"/>
              </a:rPr>
              <a:t>E</a:t>
            </a:r>
            <a:r>
              <a:rPr sz="2400" dirty="0">
                <a:latin typeface="Corbel"/>
                <a:cs typeface="Corbel"/>
              </a:rPr>
              <a:t>n</a:t>
            </a:r>
            <a:r>
              <a:rPr sz="2400" spc="-170" dirty="0">
                <a:latin typeface="Corbel"/>
                <a:cs typeface="Corbel"/>
              </a:rPr>
              <a:t> </a:t>
            </a:r>
            <a:r>
              <a:rPr sz="2400" b="1" spc="-160" dirty="0">
                <a:latin typeface="Corbel"/>
                <a:cs typeface="Corbel"/>
              </a:rPr>
              <a:t>T</a:t>
            </a:r>
            <a:r>
              <a:rPr sz="2400" b="1" spc="-5" dirty="0">
                <a:latin typeface="Corbel"/>
                <a:cs typeface="Corbel"/>
              </a:rPr>
              <a:t>ool</a:t>
            </a:r>
            <a:r>
              <a:rPr sz="2400" b="1" dirty="0">
                <a:latin typeface="Corbel"/>
                <a:cs typeface="Corbel"/>
              </a:rPr>
              <a:t>s</a:t>
            </a:r>
            <a:r>
              <a:rPr sz="2400" b="1" spc="-10" dirty="0">
                <a:latin typeface="Corbel"/>
                <a:cs typeface="Corbel"/>
              </a:rPr>
              <a:t> </a:t>
            </a:r>
            <a:r>
              <a:rPr sz="2400" b="1" spc="-5" dirty="0">
                <a:latin typeface="Corbel"/>
                <a:cs typeface="Corbel"/>
              </a:rPr>
              <a:t>-</a:t>
            </a:r>
            <a:r>
              <a:rPr sz="2400" b="1" spc="-75" dirty="0">
                <a:latin typeface="Microsoft Sans Serif"/>
                <a:cs typeface="Microsoft Sans Serif"/>
              </a:rPr>
              <a:t>→</a:t>
            </a:r>
            <a:r>
              <a:rPr sz="2400" b="1" spc="-160" dirty="0">
                <a:latin typeface="Microsoft Sans Serif"/>
                <a:cs typeface="Microsoft Sans Serif"/>
              </a:rPr>
              <a:t> </a:t>
            </a:r>
            <a:r>
              <a:rPr sz="2400" b="1" dirty="0">
                <a:latin typeface="Corbel"/>
                <a:cs typeface="Corbel"/>
              </a:rPr>
              <a:t>M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spc="-5" dirty="0">
                <a:latin typeface="Corbel"/>
                <a:cs typeface="Corbel"/>
              </a:rPr>
              <a:t>n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 pack</a:t>
            </a:r>
            <a:r>
              <a:rPr sz="2400" b="1" spc="-10" dirty="0">
                <a:latin typeface="Corbel"/>
                <a:cs typeface="Corbel"/>
              </a:rPr>
              <a:t>a</a:t>
            </a:r>
            <a:r>
              <a:rPr sz="2400" b="1" dirty="0">
                <a:latin typeface="Corbel"/>
                <a:cs typeface="Corbel"/>
              </a:rPr>
              <a:t>ges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12188951" cy="108051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3" name="object 3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4" name="object 4"/>
          <p:cNvSpPr/>
          <p:nvPr/>
        </p:nvSpPr>
        <p:spPr>
          <a:xfrm>
            <a:off x="3726179" y="42671"/>
            <a:ext cx="4990337" cy="111632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 dirty="0"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49137" rIns="0" bIns="0" rtlCol="0">
            <a:spAutoFit/>
          </a:bodyPr>
          <a:lstStyle/>
          <a:p>
            <a:pPr marL="3645535">
              <a:lnSpc>
                <a:spcPct val="100000"/>
              </a:lnSpc>
            </a:pPr>
            <a:r>
              <a:rPr spc="-15" dirty="0">
                <a:solidFill>
                  <a:srgbClr val="FFFFFF"/>
                </a:solidFill>
              </a:rPr>
              <a:t>Li</a:t>
            </a:r>
            <a:r>
              <a:rPr spc="-45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re</a:t>
            </a:r>
            <a:r>
              <a:rPr spc="-10" dirty="0">
                <a:solidFill>
                  <a:srgbClr val="FFFFFF"/>
                </a:solidFill>
              </a:rPr>
              <a:t>r</a:t>
            </a:r>
            <a:r>
              <a:rPr spc="-15" dirty="0">
                <a:solidFill>
                  <a:srgbClr val="FFFFFF"/>
                </a:solidFill>
              </a:rPr>
              <a:t>ías</a:t>
            </a:r>
            <a:r>
              <a:rPr spc="-5" dirty="0">
                <a:solidFill>
                  <a:srgbClr val="FFFFFF"/>
                </a:solidFill>
              </a:rPr>
              <a:t> </a:t>
            </a:r>
            <a:r>
              <a:rPr spc="-15" dirty="0">
                <a:solidFill>
                  <a:srgbClr val="FFFFFF"/>
                </a:solidFill>
              </a:rPr>
              <a:t>/bi</a:t>
            </a:r>
            <a:r>
              <a:rPr spc="-40" dirty="0">
                <a:solidFill>
                  <a:srgbClr val="FFFFFF"/>
                </a:solidFill>
              </a:rPr>
              <a:t>b</a:t>
            </a:r>
            <a:r>
              <a:rPr spc="-20" dirty="0">
                <a:solidFill>
                  <a:srgbClr val="FFFFFF"/>
                </a:solidFill>
              </a:rPr>
              <a:t>liotecas</a:t>
            </a:r>
          </a:p>
        </p:txBody>
      </p:sp>
      <p:sp>
        <p:nvSpPr>
          <p:cNvPr id="6" name="object 6"/>
          <p:cNvSpPr txBox="1"/>
          <p:nvPr/>
        </p:nvSpPr>
        <p:spPr>
          <a:xfrm>
            <a:off x="1524000" y="1713230"/>
            <a:ext cx="10539095" cy="3524042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marR="618490" algn="just">
              <a:lnSpc>
                <a:spcPct val="100200"/>
              </a:lnSpc>
            </a:pPr>
            <a:r>
              <a:rPr sz="2800" b="1" spc="-20" dirty="0">
                <a:latin typeface="Arial"/>
                <a:cs typeface="Arial"/>
              </a:rPr>
              <a:t>n</a:t>
            </a:r>
            <a:r>
              <a:rPr sz="2800" b="1" spc="-30" dirty="0">
                <a:latin typeface="Arial"/>
                <a:cs typeface="Arial"/>
              </a:rPr>
              <a:t>u</a:t>
            </a:r>
            <a:r>
              <a:rPr sz="2800" b="1" spc="-25" dirty="0">
                <a:latin typeface="Arial"/>
                <a:cs typeface="Arial"/>
              </a:rPr>
              <a:t>mp</a:t>
            </a:r>
            <a:r>
              <a:rPr sz="2800" b="1" spc="-45" dirty="0">
                <a:latin typeface="Arial"/>
                <a:cs typeface="Arial"/>
              </a:rPr>
              <a:t>y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El po</a:t>
            </a:r>
            <a:r>
              <a:rPr sz="2400" spc="-10" dirty="0">
                <a:latin typeface="Arial"/>
                <a:cs typeface="Arial"/>
              </a:rPr>
              <a:t>p</a:t>
            </a:r>
            <a:r>
              <a:rPr sz="2400" dirty="0">
                <a:latin typeface="Arial"/>
                <a:cs typeface="Arial"/>
              </a:rPr>
              <a:t>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</a:t>
            </a:r>
            <a:r>
              <a:rPr sz="2400" spc="-10" dirty="0">
                <a:latin typeface="Arial"/>
                <a:cs typeface="Arial"/>
              </a:rPr>
              <a:t>q</a:t>
            </a:r>
            <a:r>
              <a:rPr sz="2400" dirty="0">
                <a:latin typeface="Arial"/>
                <a:cs typeface="Arial"/>
              </a:rPr>
              <a:t>uete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matemático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 ,</a:t>
            </a:r>
            <a:r>
              <a:rPr sz="2400" spc="-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se util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tanto q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e mucha gente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ya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lo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cons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dera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parte 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ntegral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del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leng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aje.</a:t>
            </a:r>
            <a:r>
              <a:rPr sz="2400" spc="3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proporci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na 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gu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as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funcio</a:t>
            </a:r>
            <a:r>
              <a:rPr sz="2400" spc="-10" dirty="0" err="1">
                <a:latin typeface="Arial"/>
                <a:cs typeface="Arial"/>
              </a:rPr>
              <a:t>n</a:t>
            </a:r>
            <a:r>
              <a:rPr sz="2400" dirty="0" err="1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estadístic</a:t>
            </a:r>
            <a:r>
              <a:rPr sz="2400" spc="-10" dirty="0" err="1">
                <a:latin typeface="Arial"/>
                <a:cs typeface="Arial"/>
              </a:rPr>
              <a:t>a</a:t>
            </a:r>
            <a:r>
              <a:rPr sz="2400" dirty="0" err="1">
                <a:latin typeface="Arial"/>
                <a:cs typeface="Arial"/>
              </a:rPr>
              <a:t>s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15" dirty="0">
                <a:latin typeface="Arial"/>
                <a:cs typeface="Arial"/>
              </a:rPr>
              <a:t>matplotli</a:t>
            </a:r>
            <a:r>
              <a:rPr sz="2800" b="1" spc="-25" dirty="0">
                <a:latin typeface="Arial"/>
                <a:cs typeface="Arial"/>
              </a:rPr>
              <a:t>b</a:t>
            </a:r>
            <a:r>
              <a:rPr sz="2800" b="1" spc="-10" dirty="0">
                <a:latin typeface="Arial"/>
                <a:cs typeface="Arial"/>
              </a:rPr>
              <a:t>:</a:t>
            </a:r>
            <a:r>
              <a:rPr sz="2800" b="1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la l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brería</a:t>
            </a:r>
            <a:r>
              <a:rPr sz="2400" spc="1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en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Python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visu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zac</a:t>
            </a:r>
            <a:r>
              <a:rPr sz="2400" spc="-15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ones</a:t>
            </a:r>
            <a:r>
              <a:rPr sz="2400" spc="5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y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gráficos de las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stintas distri</a:t>
            </a:r>
            <a:r>
              <a:rPr sz="2400" spc="-10" dirty="0">
                <a:latin typeface="Arial"/>
                <a:cs typeface="Arial"/>
              </a:rPr>
              <a:t>b</a:t>
            </a:r>
            <a:r>
              <a:rPr sz="2400" dirty="0">
                <a:latin typeface="Arial"/>
                <a:cs typeface="Arial"/>
              </a:rPr>
              <a:t>uci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nes</a:t>
            </a:r>
            <a:r>
              <a:rPr sz="2400" spc="4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datos.</a:t>
            </a:r>
          </a:p>
          <a:p>
            <a:pPr>
              <a:lnSpc>
                <a:spcPct val="100000"/>
              </a:lnSpc>
              <a:spcBef>
                <a:spcPts val="46"/>
              </a:spcBef>
            </a:pPr>
            <a:endParaRPr sz="2450" dirty="0">
              <a:latin typeface="Times New Roman"/>
              <a:cs typeface="Times New Roman"/>
            </a:endParaRPr>
          </a:p>
          <a:p>
            <a:pPr marL="12700" algn="just">
              <a:lnSpc>
                <a:spcPct val="100000"/>
              </a:lnSpc>
            </a:pPr>
            <a:r>
              <a:rPr sz="2800" b="1" spc="-20" dirty="0">
                <a:latin typeface="Arial"/>
                <a:cs typeface="Arial"/>
              </a:rPr>
              <a:t>pandas:</a:t>
            </a:r>
            <a:r>
              <a:rPr sz="2800" b="1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Esta es </a:t>
            </a:r>
            <a:r>
              <a:rPr sz="2400" spc="-15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brer</a:t>
            </a:r>
            <a:r>
              <a:rPr sz="2400" spc="5" dirty="0">
                <a:latin typeface="Arial"/>
                <a:cs typeface="Arial"/>
              </a:rPr>
              <a:t>í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más 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pu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ar</a:t>
            </a:r>
            <a:r>
              <a:rPr sz="2400" spc="2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para aná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is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3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de datos y fin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nci</a:t>
            </a:r>
            <a:r>
              <a:rPr sz="2400" spc="-10" dirty="0">
                <a:latin typeface="Arial"/>
                <a:cs typeface="Arial"/>
              </a:rPr>
              <a:t>e</a:t>
            </a:r>
            <a:r>
              <a:rPr sz="2400" dirty="0">
                <a:latin typeface="Arial"/>
                <a:cs typeface="Arial"/>
              </a:rPr>
              <a:t>ros.</a:t>
            </a:r>
          </a:p>
          <a:p>
            <a:pPr marL="12700" algn="just">
              <a:lnSpc>
                <a:spcPct val="100000"/>
              </a:lnSpc>
              <a:spcBef>
                <a:spcPts val="15"/>
              </a:spcBef>
            </a:pP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o</a:t>
            </a:r>
            <a:r>
              <a:rPr sz="2400" dirty="0">
                <a:latin typeface="Arial"/>
                <a:cs typeface="Arial"/>
              </a:rPr>
              <a:t>see</a:t>
            </a:r>
            <a:r>
              <a:rPr sz="2400" spc="5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a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g</a:t>
            </a:r>
            <a:r>
              <a:rPr sz="2400" spc="-10" dirty="0">
                <a:latin typeface="Arial"/>
                <a:cs typeface="Arial"/>
              </a:rPr>
              <a:t>u</a:t>
            </a:r>
            <a:r>
              <a:rPr sz="2400" dirty="0">
                <a:latin typeface="Arial"/>
                <a:cs typeface="Arial"/>
              </a:rPr>
              <a:t>n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func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o</a:t>
            </a:r>
            <a:r>
              <a:rPr sz="2400" spc="-10" dirty="0">
                <a:latin typeface="Arial"/>
                <a:cs typeface="Arial"/>
              </a:rPr>
              <a:t>n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muy</a:t>
            </a:r>
            <a:r>
              <a:rPr sz="2400" spc="-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úti</a:t>
            </a:r>
            <a:r>
              <a:rPr sz="2400" spc="-10" dirty="0">
                <a:latin typeface="Arial"/>
                <a:cs typeface="Arial"/>
              </a:rPr>
              <a:t>l</a:t>
            </a:r>
            <a:r>
              <a:rPr sz="2400" dirty="0">
                <a:latin typeface="Arial"/>
                <a:cs typeface="Arial"/>
              </a:rPr>
              <a:t>es</a:t>
            </a:r>
            <a:r>
              <a:rPr sz="2400" spc="10" dirty="0">
                <a:latin typeface="Arial"/>
                <a:cs typeface="Arial"/>
              </a:rPr>
              <a:t> </a:t>
            </a:r>
            <a:r>
              <a:rPr sz="2400" dirty="0">
                <a:latin typeface="Arial"/>
                <a:cs typeface="Arial"/>
              </a:rPr>
              <a:t>p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ra re</a:t>
            </a:r>
            <a:r>
              <a:rPr sz="2400" spc="-10" dirty="0">
                <a:latin typeface="Arial"/>
                <a:cs typeface="Arial"/>
              </a:rPr>
              <a:t>a</a:t>
            </a:r>
            <a:r>
              <a:rPr sz="2400" dirty="0">
                <a:latin typeface="Arial"/>
                <a:cs typeface="Arial"/>
              </a:rPr>
              <a:t>l</a:t>
            </a:r>
            <a:r>
              <a:rPr sz="2400" spc="-10" dirty="0">
                <a:latin typeface="Arial"/>
                <a:cs typeface="Arial"/>
              </a:rPr>
              <a:t>i</a:t>
            </a:r>
            <a:r>
              <a:rPr sz="2400" dirty="0">
                <a:latin typeface="Arial"/>
                <a:cs typeface="Arial"/>
              </a:rPr>
              <a:t>zar</a:t>
            </a:r>
            <a:r>
              <a:rPr sz="2400" spc="20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esta</a:t>
            </a:r>
            <a:r>
              <a:rPr sz="2400" spc="-10" dirty="0" err="1">
                <a:latin typeface="Arial"/>
                <a:cs typeface="Arial"/>
              </a:rPr>
              <a:t>d</a:t>
            </a:r>
            <a:r>
              <a:rPr sz="2400" dirty="0" err="1">
                <a:latin typeface="Arial"/>
                <a:cs typeface="Arial"/>
              </a:rPr>
              <a:t>ística</a:t>
            </a:r>
            <a:r>
              <a:rPr sz="2400" spc="-15" dirty="0">
                <a:latin typeface="Arial"/>
                <a:cs typeface="Arial"/>
              </a:rPr>
              <a:t> </a:t>
            </a:r>
            <a:r>
              <a:rPr sz="2400" dirty="0" err="1">
                <a:latin typeface="Arial"/>
                <a:cs typeface="Arial"/>
              </a:rPr>
              <a:t>d</a:t>
            </a:r>
            <a:r>
              <a:rPr sz="2400" spc="-10" dirty="0" err="1">
                <a:latin typeface="Arial"/>
                <a:cs typeface="Arial"/>
              </a:rPr>
              <a:t>e</a:t>
            </a:r>
            <a:r>
              <a:rPr sz="2400" dirty="0" err="1">
                <a:latin typeface="Arial"/>
                <a:cs typeface="Arial"/>
              </a:rPr>
              <a:t>scri</a:t>
            </a:r>
            <a:r>
              <a:rPr sz="2400" spc="-10" dirty="0" err="1">
                <a:latin typeface="Arial"/>
                <a:cs typeface="Arial"/>
              </a:rPr>
              <a:t>p</a:t>
            </a:r>
            <a:r>
              <a:rPr sz="2400" dirty="0" err="1">
                <a:latin typeface="Arial"/>
                <a:cs typeface="Arial"/>
              </a:rPr>
              <a:t>tiva</a:t>
            </a:r>
            <a:r>
              <a:rPr lang="es-ES" sz="2400" dirty="0">
                <a:latin typeface="Arial"/>
                <a:cs typeface="Arial"/>
              </a:rPr>
              <a:t>.</a:t>
            </a:r>
            <a:endParaRPr sz="2400" dirty="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316982" y="847644"/>
            <a:ext cx="2531618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Matplo</a:t>
            </a:r>
            <a:r>
              <a:rPr sz="4000" b="1" spc="-10" dirty="0">
                <a:latin typeface="Corbel"/>
                <a:cs typeface="Corbel"/>
              </a:rPr>
              <a:t>t</a:t>
            </a:r>
            <a:r>
              <a:rPr sz="4000" b="1" spc="-15" dirty="0">
                <a:latin typeface="Corbel"/>
                <a:cs typeface="Corbel"/>
              </a:rPr>
              <a:t>lib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18540" indent="-286385">
              <a:lnSpc>
                <a:spcPts val="3650"/>
              </a:lnSpc>
              <a:buClr>
                <a:srgbClr val="1286C3"/>
              </a:buClr>
              <a:buSzPct val="145312"/>
              <a:buFont typeface="Arial"/>
              <a:buChar char="•"/>
              <a:tabLst>
                <a:tab pos="1019175" algn="l"/>
                <a:tab pos="2912745" algn="l"/>
                <a:tab pos="3428365" algn="l"/>
                <a:tab pos="4200525" algn="l"/>
                <a:tab pos="6003925" algn="l"/>
                <a:tab pos="6777990" algn="l"/>
                <a:tab pos="8253730" algn="l"/>
                <a:tab pos="8692515" algn="l"/>
              </a:tabLst>
            </a:pPr>
            <a:r>
              <a:rPr dirty="0"/>
              <a:t>Ma</a:t>
            </a:r>
            <a:r>
              <a:rPr spc="-20" dirty="0"/>
              <a:t>t</a:t>
            </a:r>
            <a:r>
              <a:rPr dirty="0"/>
              <a:t>plot</a:t>
            </a:r>
            <a:r>
              <a:rPr spc="-20" dirty="0"/>
              <a:t>l</a:t>
            </a:r>
            <a:r>
              <a:rPr spc="-15" dirty="0"/>
              <a:t>i</a:t>
            </a:r>
            <a:r>
              <a:rPr dirty="0"/>
              <a:t>b	es	una	bibliot</a:t>
            </a:r>
            <a:r>
              <a:rPr spc="-20" dirty="0"/>
              <a:t>e</a:t>
            </a:r>
            <a:r>
              <a:rPr spc="-5" dirty="0"/>
              <a:t>c</a:t>
            </a:r>
            <a:r>
              <a:rPr dirty="0"/>
              <a:t>a	</a:t>
            </a:r>
            <a:r>
              <a:rPr spc="-5" dirty="0"/>
              <a:t>qu</a:t>
            </a:r>
            <a:r>
              <a:rPr dirty="0"/>
              <a:t>e	pe</a:t>
            </a:r>
            <a:r>
              <a:rPr spc="-10" dirty="0"/>
              <a:t>r</a:t>
            </a:r>
            <a:r>
              <a:rPr dirty="0"/>
              <a:t>mite	</a:t>
            </a:r>
            <a:r>
              <a:rPr spc="-15" dirty="0"/>
              <a:t>l</a:t>
            </a:r>
            <a:r>
              <a:rPr dirty="0"/>
              <a:t>a	gen</a:t>
            </a:r>
            <a:r>
              <a:rPr spc="-10" dirty="0"/>
              <a:t>e</a:t>
            </a:r>
            <a:r>
              <a:rPr dirty="0"/>
              <a:t>ra</a:t>
            </a:r>
            <a:r>
              <a:rPr spc="-20" dirty="0"/>
              <a:t>c</a:t>
            </a:r>
            <a:r>
              <a:rPr dirty="0"/>
              <a:t>ión</a:t>
            </a:r>
          </a:p>
          <a:p>
            <a:pPr marL="1018540">
              <a:lnSpc>
                <a:spcPts val="3650"/>
              </a:lnSpc>
            </a:pP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grá</a:t>
            </a:r>
            <a:r>
              <a:rPr spc="5" dirty="0"/>
              <a:t>f</a:t>
            </a:r>
            <a:r>
              <a:rPr dirty="0"/>
              <a:t>ic</a:t>
            </a:r>
            <a:r>
              <a:rPr spc="5" dirty="0"/>
              <a:t>a</a:t>
            </a:r>
            <a:r>
              <a:rPr dirty="0"/>
              <a:t>s</a:t>
            </a:r>
            <a:r>
              <a:rPr spc="-35" dirty="0"/>
              <a:t> </a:t>
            </a:r>
            <a:r>
              <a:rPr dirty="0"/>
              <a:t>a</a:t>
            </a:r>
            <a:r>
              <a:rPr spc="-15" dirty="0"/>
              <a:t> </a:t>
            </a:r>
            <a:r>
              <a:rPr dirty="0"/>
              <a:t>partir</a:t>
            </a:r>
            <a:r>
              <a:rPr spc="-20" dirty="0"/>
              <a:t> </a:t>
            </a:r>
            <a:r>
              <a:rPr dirty="0"/>
              <a:t>de</a:t>
            </a:r>
            <a:r>
              <a:rPr spc="-5" dirty="0"/>
              <a:t> conjunto</a:t>
            </a:r>
            <a:r>
              <a:rPr dirty="0"/>
              <a:t>s</a:t>
            </a:r>
            <a:r>
              <a:rPr spc="10" dirty="0"/>
              <a:t> </a:t>
            </a:r>
            <a:r>
              <a:rPr spc="-5" dirty="0"/>
              <a:t>d</a:t>
            </a:r>
            <a:r>
              <a:rPr dirty="0"/>
              <a:t>e</a:t>
            </a:r>
            <a:r>
              <a:rPr spc="-15" dirty="0"/>
              <a:t> </a:t>
            </a:r>
            <a:r>
              <a:rPr dirty="0"/>
              <a:t>datos</a:t>
            </a:r>
          </a:p>
          <a:p>
            <a:pPr marL="1475740" lvl="1" indent="-286385">
              <a:lnSpc>
                <a:spcPct val="100000"/>
              </a:lnSpc>
              <a:spcBef>
                <a:spcPts val="950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15" dirty="0">
                <a:latin typeface="Corbel"/>
                <a:cs typeface="Corbel"/>
              </a:rPr>
              <a:t>Se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parece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mucho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manera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la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qu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s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grafica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en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Matl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5" dirty="0">
                <a:latin typeface="Corbel"/>
                <a:cs typeface="Corbel"/>
              </a:rPr>
              <a:t>b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 </a:t>
            </a:r>
            <a:r>
              <a:rPr sz="2800" spc="-20" dirty="0">
                <a:latin typeface="Corbel"/>
                <a:cs typeface="Corbel"/>
              </a:rPr>
              <a:t>muchos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tipo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</a:t>
            </a:r>
            <a:r>
              <a:rPr sz="2800" spc="-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gráfic</a:t>
            </a:r>
            <a:r>
              <a:rPr sz="2800" spc="-30" dirty="0">
                <a:latin typeface="Corbel"/>
                <a:cs typeface="Corbel"/>
              </a:rPr>
              <a:t>a</a:t>
            </a:r>
            <a:r>
              <a:rPr sz="2800" dirty="0">
                <a:latin typeface="Corbel"/>
                <a:cs typeface="Corbel"/>
              </a:rPr>
              <a:t>s</a:t>
            </a:r>
            <a:endParaRPr sz="2800">
              <a:latin typeface="Corbel"/>
              <a:cs typeface="Corbel"/>
            </a:endParaRPr>
          </a:p>
          <a:p>
            <a:pPr marL="1475740" lvl="1" indent="-286385">
              <a:lnSpc>
                <a:spcPct val="100000"/>
              </a:lnSpc>
              <a:spcBef>
                <a:spcPts val="935"/>
              </a:spcBef>
              <a:buClr>
                <a:srgbClr val="1286C3"/>
              </a:buClr>
              <a:buSzPct val="144642"/>
              <a:buFont typeface="Arial"/>
              <a:buChar char="•"/>
              <a:tabLst>
                <a:tab pos="1476375" algn="l"/>
              </a:tabLst>
            </a:pPr>
            <a:r>
              <a:rPr sz="2800" spc="-20" dirty="0">
                <a:latin typeface="Corbel"/>
                <a:cs typeface="Corbel"/>
              </a:rPr>
              <a:t>Tien</a:t>
            </a:r>
            <a:r>
              <a:rPr sz="2800" spc="-15" dirty="0">
                <a:latin typeface="Corbel"/>
                <a:cs typeface="Corbel"/>
              </a:rPr>
              <a:t>e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muchas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20" dirty="0">
                <a:latin typeface="Corbel"/>
                <a:cs typeface="Corbel"/>
              </a:rPr>
              <a:t>configuracione</a:t>
            </a:r>
            <a:r>
              <a:rPr sz="2800" spc="-15" dirty="0">
                <a:latin typeface="Corbel"/>
                <a:cs typeface="Corbel"/>
              </a:rPr>
              <a:t>s</a:t>
            </a:r>
            <a:r>
              <a:rPr sz="2800" spc="3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para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personalizar</a:t>
            </a:r>
            <a:r>
              <a:rPr sz="2800" spc="2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el</a:t>
            </a:r>
            <a:r>
              <a:rPr sz="280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despliegue</a:t>
            </a:r>
            <a:endParaRPr sz="280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393572" y="140723"/>
            <a:ext cx="11404854" cy="55399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4029075">
              <a:lnSpc>
                <a:spcPct val="100000"/>
              </a:lnSpc>
            </a:pPr>
            <a:r>
              <a:rPr sz="3600" b="1" spc="-20" dirty="0"/>
              <a:t>Importando</a:t>
            </a:r>
            <a:r>
              <a:rPr sz="3600" b="1" spc="-25" dirty="0"/>
              <a:t> </a:t>
            </a:r>
            <a:r>
              <a:rPr sz="3600" b="1" dirty="0"/>
              <a:t>las</a:t>
            </a:r>
            <a:r>
              <a:rPr sz="3600" b="1" spc="-5" dirty="0"/>
              <a:t> </a:t>
            </a:r>
            <a:r>
              <a:rPr sz="3600" b="1" spc="-15" dirty="0" err="1"/>
              <a:t>librerías</a:t>
            </a:r>
            <a:endParaRPr sz="3600" b="1" dirty="0"/>
          </a:p>
        </p:txBody>
      </p:sp>
      <p:sp>
        <p:nvSpPr>
          <p:cNvPr id="4" name="object 4"/>
          <p:cNvSpPr txBox="1"/>
          <p:nvPr/>
        </p:nvSpPr>
        <p:spPr>
          <a:xfrm>
            <a:off x="1708785" y="1032632"/>
            <a:ext cx="4456430" cy="10058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800" spc="-25" dirty="0">
                <a:latin typeface="Corbel"/>
                <a:cs typeface="Corbel"/>
              </a:rPr>
              <a:t>Co</a:t>
            </a:r>
            <a:r>
              <a:rPr sz="2800" spc="-20" dirty="0">
                <a:latin typeface="Corbel"/>
                <a:cs typeface="Corbel"/>
              </a:rPr>
              <a:t>loc</a:t>
            </a:r>
            <a:r>
              <a:rPr sz="2800" spc="-25" dirty="0">
                <a:latin typeface="Corbel"/>
                <a:cs typeface="Corbel"/>
              </a:rPr>
              <a:t>a</a:t>
            </a:r>
            <a:r>
              <a:rPr sz="2800" spc="-10" dirty="0">
                <a:latin typeface="Corbel"/>
                <a:cs typeface="Corbel"/>
              </a:rPr>
              <a:t>r</a:t>
            </a:r>
            <a:r>
              <a:rPr sz="2800" spc="10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al</a:t>
            </a:r>
            <a:r>
              <a:rPr sz="2800" spc="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inicio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del</a:t>
            </a:r>
            <a:r>
              <a:rPr sz="2800" spc="-5" dirty="0">
                <a:latin typeface="Corbel"/>
                <a:cs typeface="Corbel"/>
              </a:rPr>
              <a:t> </a:t>
            </a:r>
            <a:r>
              <a:rPr sz="2800" spc="-15" dirty="0">
                <a:latin typeface="Corbel"/>
                <a:cs typeface="Corbel"/>
              </a:rPr>
              <a:t>progra</a:t>
            </a:r>
            <a:r>
              <a:rPr sz="2800" spc="-40" dirty="0">
                <a:latin typeface="Corbel"/>
                <a:cs typeface="Corbel"/>
              </a:rPr>
              <a:t>m</a:t>
            </a:r>
            <a:r>
              <a:rPr sz="2800" spc="-15" dirty="0">
                <a:latin typeface="Corbel"/>
                <a:cs typeface="Corbel"/>
              </a:rPr>
              <a:t>a:</a:t>
            </a:r>
            <a:endParaRPr sz="280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2260"/>
              </a:spcBef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nump</a:t>
            </a:r>
            <a:r>
              <a:rPr sz="2400" spc="-10" dirty="0">
                <a:latin typeface="Corbel"/>
                <a:cs typeface="Corbel"/>
              </a:rPr>
              <a:t>y</a:t>
            </a:r>
            <a:r>
              <a:rPr sz="2400" dirty="0">
                <a:latin typeface="Corbel"/>
                <a:cs typeface="Corbel"/>
              </a:rPr>
              <a:t>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708785" y="3183792"/>
            <a:ext cx="2049780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20" dirty="0">
                <a:latin typeface="Corbel"/>
                <a:cs typeface="Corbel"/>
              </a:rPr>
              <a:t>Mat</a:t>
            </a:r>
            <a:r>
              <a:rPr sz="2400" spc="-15" dirty="0">
                <a:latin typeface="Corbel"/>
                <a:cs typeface="Corbel"/>
              </a:rPr>
              <a:t>p</a:t>
            </a:r>
            <a:r>
              <a:rPr sz="2400" spc="-20" dirty="0">
                <a:latin typeface="Corbel"/>
                <a:cs typeface="Corbel"/>
              </a:rPr>
              <a:t>l</a:t>
            </a:r>
            <a:r>
              <a:rPr sz="2400" spc="-5" dirty="0">
                <a:latin typeface="Corbel"/>
                <a:cs typeface="Corbel"/>
              </a:rPr>
              <a:t>otl</a:t>
            </a:r>
            <a:r>
              <a:rPr sz="2400" spc="-10" dirty="0">
                <a:latin typeface="Corbel"/>
                <a:cs typeface="Corbel"/>
              </a:rPr>
              <a:t>ib: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708785" y="4647213"/>
            <a:ext cx="1649095" cy="3302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2400" spc="-20" dirty="0">
                <a:latin typeface="Corbel"/>
                <a:cs typeface="Corbel"/>
              </a:rPr>
              <a:t>Par</a:t>
            </a:r>
            <a:r>
              <a:rPr sz="2400" spc="-15" dirty="0">
                <a:latin typeface="Corbel"/>
                <a:cs typeface="Corbel"/>
              </a:rPr>
              <a:t>a</a:t>
            </a:r>
            <a:r>
              <a:rPr sz="2400" spc="5" dirty="0">
                <a:latin typeface="Corbel"/>
                <a:cs typeface="Corbel"/>
              </a:rPr>
              <a:t> </a:t>
            </a:r>
            <a:r>
              <a:rPr sz="2400" spc="-15" dirty="0">
                <a:latin typeface="Corbel"/>
                <a:cs typeface="Corbel"/>
              </a:rPr>
              <a:t>pa</a:t>
            </a:r>
            <a:r>
              <a:rPr sz="2400" spc="-25" dirty="0">
                <a:latin typeface="Corbel"/>
                <a:cs typeface="Corbel"/>
              </a:rPr>
              <a:t>n</a:t>
            </a:r>
            <a:r>
              <a:rPr sz="2400" spc="-15" dirty="0">
                <a:latin typeface="Corbel"/>
                <a:cs typeface="Corbel"/>
              </a:rPr>
              <a:t>das:</a:t>
            </a:r>
            <a:endParaRPr sz="2400">
              <a:latin typeface="Corbel"/>
              <a:cs typeface="Corbel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3502152" y="2243327"/>
            <a:ext cx="3168396" cy="64922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502152" y="3870959"/>
            <a:ext cx="5401056" cy="554736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502152" y="5134355"/>
            <a:ext cx="3589020" cy="739140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359908" y="6316978"/>
            <a:ext cx="1690115" cy="44653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/>
          <p:nvPr/>
        </p:nvSpPr>
        <p:spPr>
          <a:xfrm>
            <a:off x="5105400" y="609600"/>
            <a:ext cx="2667000" cy="61555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4000" b="1" spc="-20" dirty="0">
                <a:latin typeface="Corbel"/>
                <a:cs typeface="Corbel"/>
              </a:rPr>
              <a:t>Listas…</a:t>
            </a:r>
            <a:endParaRPr sz="4000" b="1" dirty="0">
              <a:latin typeface="Corbel"/>
              <a:cs typeface="Corbe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562861" y="2080049"/>
            <a:ext cx="7942580" cy="25083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spc="-65" dirty="0">
                <a:latin typeface="Corbel"/>
                <a:cs typeface="Corbel"/>
              </a:rPr>
              <a:t>R</a:t>
            </a:r>
            <a:r>
              <a:rPr sz="3200" dirty="0">
                <a:latin typeface="Corbel"/>
                <a:cs typeface="Corbel"/>
              </a:rPr>
              <a:t>ecorde</a:t>
            </a:r>
            <a:r>
              <a:rPr sz="3200" spc="-20" dirty="0">
                <a:latin typeface="Corbel"/>
                <a:cs typeface="Corbel"/>
              </a:rPr>
              <a:t>m</a:t>
            </a:r>
            <a:r>
              <a:rPr sz="3200" spc="-5" dirty="0">
                <a:latin typeface="Corbel"/>
                <a:cs typeface="Corbel"/>
              </a:rPr>
              <a:t>o</a:t>
            </a:r>
            <a:r>
              <a:rPr sz="3200" dirty="0">
                <a:latin typeface="Corbel"/>
                <a:cs typeface="Corbel"/>
              </a:rPr>
              <a:t>s </a:t>
            </a:r>
            <a:r>
              <a:rPr sz="3200" spc="-10" dirty="0">
                <a:latin typeface="Corbel"/>
                <a:cs typeface="Corbel"/>
              </a:rPr>
              <a:t>u</a:t>
            </a:r>
            <a:r>
              <a:rPr sz="3200" spc="-5" dirty="0">
                <a:latin typeface="Corbel"/>
                <a:cs typeface="Corbel"/>
              </a:rPr>
              <a:t>n</a:t>
            </a:r>
            <a:r>
              <a:rPr sz="3200" dirty="0">
                <a:latin typeface="Corbel"/>
                <a:cs typeface="Corbel"/>
              </a:rPr>
              <a:t>a lista</a:t>
            </a:r>
            <a:r>
              <a:rPr sz="3200" spc="-25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puede</a:t>
            </a:r>
            <a:r>
              <a:rPr sz="3200" spc="-20" dirty="0">
                <a:latin typeface="Corbel"/>
                <a:cs typeface="Corbel"/>
              </a:rPr>
              <a:t> </a:t>
            </a:r>
            <a:r>
              <a:rPr sz="3200" spc="-5" dirty="0">
                <a:latin typeface="Corbel"/>
                <a:cs typeface="Corbel"/>
              </a:rPr>
              <a:t>ser:</a:t>
            </a:r>
            <a:endParaRPr sz="3200" dirty="0">
              <a:latin typeface="Corbel"/>
              <a:cs typeface="Corbel"/>
            </a:endParaRPr>
          </a:p>
          <a:p>
            <a:pPr marL="93345">
              <a:lnSpc>
                <a:spcPct val="100000"/>
              </a:lnSpc>
              <a:spcBef>
                <a:spcPts val="1365"/>
              </a:spcBef>
            </a:pPr>
            <a:r>
              <a:rPr sz="3200" dirty="0">
                <a:latin typeface="Corbel"/>
                <a:cs typeface="Corbel"/>
              </a:rPr>
              <a:t>[a, 1,30,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‘N</a:t>
            </a:r>
            <a:r>
              <a:rPr sz="3200" spc="-210" dirty="0">
                <a:latin typeface="Corbel"/>
                <a:cs typeface="Corbel"/>
              </a:rPr>
              <a:t>L</a:t>
            </a:r>
            <a:r>
              <a:rPr sz="3200" dirty="0">
                <a:latin typeface="Corbel"/>
                <a:cs typeface="Corbel"/>
              </a:rPr>
              <a:t>’,</a:t>
            </a:r>
            <a:r>
              <a:rPr sz="3200" spc="-3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4</a:t>
            </a:r>
            <a:r>
              <a:rPr sz="3200" spc="-70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00</a:t>
            </a:r>
            <a:r>
              <a:rPr sz="3200" spc="-70" dirty="0">
                <a:latin typeface="Corbel"/>
                <a:cs typeface="Corbel"/>
              </a:rPr>
              <a:t>0</a:t>
            </a:r>
            <a:r>
              <a:rPr sz="3200" spc="-105" dirty="0">
                <a:latin typeface="Corbel"/>
                <a:cs typeface="Corbel"/>
              </a:rPr>
              <a:t>2</a:t>
            </a:r>
            <a:r>
              <a:rPr sz="3200" dirty="0">
                <a:latin typeface="Corbel"/>
                <a:cs typeface="Corbel"/>
              </a:rPr>
              <a:t>3,</a:t>
            </a:r>
            <a:r>
              <a:rPr sz="3200" spc="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“F”</a:t>
            </a:r>
            <a:r>
              <a:rPr sz="3200" spc="-10" dirty="0">
                <a:latin typeface="Corbel"/>
                <a:cs typeface="Corbel"/>
              </a:rPr>
              <a:t> </a:t>
            </a:r>
            <a:r>
              <a:rPr sz="3200" dirty="0">
                <a:latin typeface="Corbel"/>
                <a:cs typeface="Corbel"/>
              </a:rPr>
              <a:t>]</a:t>
            </a:r>
          </a:p>
          <a:p>
            <a:pPr marL="12700">
              <a:lnSpc>
                <a:spcPct val="100000"/>
              </a:lnSpc>
              <a:spcBef>
                <a:spcPts val="1365"/>
              </a:spcBef>
              <a:tabLst>
                <a:tab pos="3103245" algn="l"/>
              </a:tabLst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 de n</a:t>
            </a:r>
            <a:r>
              <a:rPr sz="3200" b="1" i="1" spc="-10" dirty="0">
                <a:latin typeface="Corbel"/>
                <a:cs typeface="Corbel"/>
              </a:rPr>
              <a:t>ú</a:t>
            </a:r>
            <a:r>
              <a:rPr sz="3200" b="1" i="1" dirty="0">
                <a:latin typeface="Corbel"/>
                <a:cs typeface="Corbel"/>
              </a:rPr>
              <a:t>meros	</a:t>
            </a:r>
            <a:r>
              <a:rPr lang="es-ES" sz="3200" b="1" i="1" dirty="0">
                <a:latin typeface="Corbel"/>
                <a:cs typeface="Corbel"/>
              </a:rPr>
              <a:t>= </a:t>
            </a:r>
            <a:r>
              <a:rPr sz="3200" b="1" i="1" dirty="0">
                <a:latin typeface="Corbel"/>
                <a:cs typeface="Corbel"/>
              </a:rPr>
              <a:t>[ </a:t>
            </a:r>
            <a:r>
              <a:rPr sz="3200" b="1" i="1" spc="5" dirty="0">
                <a:latin typeface="Corbel"/>
                <a:cs typeface="Corbel"/>
              </a:rPr>
              <a:t>3</a:t>
            </a:r>
            <a:r>
              <a:rPr sz="3200" b="1" i="1" spc="-5" dirty="0">
                <a:latin typeface="Corbel"/>
                <a:cs typeface="Corbel"/>
              </a:rPr>
              <a:t>1</a:t>
            </a:r>
            <a:r>
              <a:rPr sz="3200" b="1" i="1" dirty="0">
                <a:latin typeface="Corbel"/>
                <a:cs typeface="Corbel"/>
              </a:rPr>
              <a:t>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spc="-5" dirty="0">
                <a:latin typeface="Corbel"/>
                <a:cs typeface="Corbel"/>
              </a:rPr>
              <a:t>28</a:t>
            </a:r>
            <a:r>
              <a:rPr sz="3200" b="1" i="1" dirty="0">
                <a:latin typeface="Corbel"/>
                <a:cs typeface="Corbel"/>
              </a:rPr>
              <a:t>, 30]</a:t>
            </a:r>
            <a:endParaRPr sz="3200" dirty="0">
              <a:latin typeface="Corbel"/>
              <a:cs typeface="Corbel"/>
            </a:endParaRPr>
          </a:p>
          <a:p>
            <a:pPr marL="12700">
              <a:lnSpc>
                <a:spcPct val="100000"/>
              </a:lnSpc>
              <a:spcBef>
                <a:spcPts val="1370"/>
              </a:spcBef>
            </a:pPr>
            <a:r>
              <a:rPr sz="3200" b="1" i="1" spc="-5" dirty="0">
                <a:latin typeface="Corbel"/>
                <a:cs typeface="Corbel"/>
              </a:rPr>
              <a:t>List</a:t>
            </a:r>
            <a:r>
              <a:rPr sz="3200" b="1" i="1" dirty="0">
                <a:latin typeface="Corbel"/>
                <a:cs typeface="Corbel"/>
              </a:rPr>
              <a:t>a</a:t>
            </a:r>
            <a:r>
              <a:rPr sz="3200" b="1" i="1" spc="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de</a:t>
            </a:r>
            <a:r>
              <a:rPr sz="3200" b="1" i="1" spc="-5" dirty="0">
                <a:latin typeface="Corbel"/>
                <a:cs typeface="Corbel"/>
              </a:rPr>
              <a:t> st</a:t>
            </a:r>
            <a:r>
              <a:rPr sz="3200" b="1" i="1" spc="10" dirty="0">
                <a:latin typeface="Corbel"/>
                <a:cs typeface="Corbel"/>
              </a:rPr>
              <a:t>r</a:t>
            </a:r>
            <a:r>
              <a:rPr sz="3200" b="1" i="1" spc="-5" dirty="0">
                <a:latin typeface="Corbel"/>
                <a:cs typeface="Corbel"/>
              </a:rPr>
              <a:t>in</a:t>
            </a:r>
            <a:r>
              <a:rPr sz="3200" b="1" i="1" dirty="0">
                <a:latin typeface="Corbel"/>
                <a:cs typeface="Corbel"/>
              </a:rPr>
              <a:t>g</a:t>
            </a:r>
            <a:r>
              <a:rPr sz="3200" b="1" i="1" spc="-10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= [“ener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1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“febrer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”,</a:t>
            </a:r>
            <a:r>
              <a:rPr sz="3200" b="1" i="1" spc="-25" dirty="0">
                <a:latin typeface="Corbel"/>
                <a:cs typeface="Corbel"/>
              </a:rPr>
              <a:t> </a:t>
            </a:r>
            <a:r>
              <a:rPr sz="3200" b="1" i="1" dirty="0">
                <a:latin typeface="Corbel"/>
                <a:cs typeface="Corbel"/>
              </a:rPr>
              <a:t>“m</a:t>
            </a:r>
            <a:r>
              <a:rPr sz="3200" b="1" i="1" spc="5" dirty="0">
                <a:latin typeface="Corbel"/>
                <a:cs typeface="Corbel"/>
              </a:rPr>
              <a:t>a</a:t>
            </a:r>
            <a:r>
              <a:rPr sz="3200" b="1" i="1" dirty="0">
                <a:latin typeface="Corbel"/>
                <a:cs typeface="Corbel"/>
              </a:rPr>
              <a:t>rz</a:t>
            </a:r>
            <a:r>
              <a:rPr sz="3200" b="1" i="1" spc="5" dirty="0">
                <a:latin typeface="Corbel"/>
                <a:cs typeface="Corbel"/>
              </a:rPr>
              <a:t>o</a:t>
            </a:r>
            <a:r>
              <a:rPr sz="3200" b="1" i="1" dirty="0">
                <a:latin typeface="Corbel"/>
                <a:cs typeface="Corbel"/>
              </a:rPr>
              <a:t>”]</a:t>
            </a:r>
            <a:endParaRPr sz="3200" dirty="0">
              <a:latin typeface="Corbel"/>
              <a:cs typeface="Corbe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2881964" y="152400"/>
            <a:ext cx="6781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lang="es-ES" sz="3200" b="1" dirty="0">
                <a:latin typeface="Arial"/>
                <a:cs typeface="Arial"/>
              </a:rPr>
              <a:t>de barras simple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D4CCFD5-D8F6-26BA-6A50-C678DDB46F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28778" y="838200"/>
            <a:ext cx="9288171" cy="4439270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B7C3837E-4D62-005A-93FA-7E31678ECED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9400" y="2631132"/>
            <a:ext cx="5263095" cy="409351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90058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048000" y="152754"/>
            <a:ext cx="67818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 algn="ctr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lang="es-ES" sz="3200" b="1" dirty="0">
                <a:latin typeface="Arial"/>
                <a:cs typeface="Arial"/>
              </a:rPr>
              <a:t>de barras con colores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B7CB92C-2988-369E-F987-39D0B776AC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9072" y="815723"/>
            <a:ext cx="9354856" cy="4791744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16375F94-100A-8C36-8700-0285447BBE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90800" y="5760210"/>
            <a:ext cx="4173911" cy="945036"/>
          </a:xfrm>
          <a:prstGeom prst="rect">
            <a:avLst/>
          </a:prstGeom>
        </p:spPr>
      </p:pic>
      <p:pic>
        <p:nvPicPr>
          <p:cNvPr id="10" name="Picture 9">
            <a:extLst>
              <a:ext uri="{FF2B5EF4-FFF2-40B4-BE49-F238E27FC236}">
                <a16:creationId xmlns:a16="http://schemas.microsoft.com/office/drawing/2014/main" id="{10DAC105-2232-F840-79B2-CA1F1EC867B3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58000" y="2704381"/>
            <a:ext cx="5257800" cy="40318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06711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3810000" y="304800"/>
            <a:ext cx="5029200" cy="492443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3200" b="1" spc="175" dirty="0" err="1">
                <a:latin typeface="Arial"/>
                <a:cs typeface="Arial"/>
              </a:rPr>
              <a:t>Gr</a:t>
            </a:r>
            <a:r>
              <a:rPr sz="3200" b="1" spc="165" dirty="0" err="1">
                <a:latin typeface="Arial"/>
                <a:cs typeface="Arial"/>
              </a:rPr>
              <a:t>á</a:t>
            </a:r>
            <a:r>
              <a:rPr sz="3200" b="1" spc="170" dirty="0" err="1">
                <a:latin typeface="Arial"/>
                <a:cs typeface="Arial"/>
              </a:rPr>
              <a:t>fi</a:t>
            </a:r>
            <a:r>
              <a:rPr sz="3200" b="1" spc="180" dirty="0" err="1">
                <a:latin typeface="Arial"/>
                <a:cs typeface="Arial"/>
              </a:rPr>
              <a:t>c</a:t>
            </a:r>
            <a:r>
              <a:rPr sz="3200" b="1" dirty="0" err="1">
                <a:latin typeface="Arial"/>
                <a:cs typeface="Arial"/>
              </a:rPr>
              <a:t>a</a:t>
            </a:r>
            <a:r>
              <a:rPr sz="3200" b="1" dirty="0">
                <a:latin typeface="Arial"/>
                <a:cs typeface="Arial"/>
              </a:rPr>
              <a:t> </a:t>
            </a:r>
            <a:r>
              <a:rPr lang="es-MX" sz="3200" b="1" spc="160" dirty="0">
                <a:latin typeface="Arial"/>
                <a:cs typeface="Arial"/>
              </a:rPr>
              <a:t>de </a:t>
            </a:r>
            <a:r>
              <a:rPr lang="es-ES" sz="3200" b="1" dirty="0">
                <a:latin typeface="Arial"/>
                <a:cs typeface="Arial"/>
              </a:rPr>
              <a:t>línea simple</a:t>
            </a:r>
            <a:endParaRPr sz="3200" b="1" dirty="0">
              <a:latin typeface="Arial"/>
              <a:cs typeface="Arial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79FCD4-8C6E-D548-3846-653CE5880FE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8800" y="1219200"/>
            <a:ext cx="6887536" cy="3801005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6F15B11-96E9-8B85-DB56-6DC592C443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858000" y="2971800"/>
            <a:ext cx="4876800" cy="3659138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2F85EC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1700</TotalTime>
  <Words>569</Words>
  <Application>Microsoft Office PowerPoint</Application>
  <PresentationFormat>Panorámica</PresentationFormat>
  <Paragraphs>94</Paragraphs>
  <Slides>18</Slides>
  <Notes>18</Notes>
  <HiddenSlides>0</HiddenSlides>
  <MMClips>0</MMClips>
  <ScaleCrop>false</ScaleCrop>
  <HeadingPairs>
    <vt:vector size="6" baseType="variant">
      <vt:variant>
        <vt:lpstr>Fuentes usadas</vt:lpstr>
      </vt:variant>
      <vt:variant>
        <vt:i4>8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18</vt:i4>
      </vt:variant>
    </vt:vector>
  </HeadingPairs>
  <TitlesOfParts>
    <vt:vector size="27" baseType="lpstr">
      <vt:lpstr>Arial</vt:lpstr>
      <vt:lpstr>Arial Rounded MT Bold</vt:lpstr>
      <vt:lpstr>Calibri</vt:lpstr>
      <vt:lpstr>Corbel</vt:lpstr>
      <vt:lpstr>Courier New</vt:lpstr>
      <vt:lpstr>Microsoft Sans Serif</vt:lpstr>
      <vt:lpstr>Times New Roman</vt:lpstr>
      <vt:lpstr>Trebuchet MS</vt:lpstr>
      <vt:lpstr>Office Theme</vt:lpstr>
      <vt:lpstr>Presentación de PowerPoint</vt:lpstr>
      <vt:lpstr>Si usamos Thonny debemos instalar las librerías como numpy, pandas y matplotlib.</vt:lpstr>
      <vt:lpstr>Librerías /bibliotecas</vt:lpstr>
      <vt:lpstr>Presentación de PowerPoint</vt:lpstr>
      <vt:lpstr>Importando las librerías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Gráfica con dos líneas</vt:lpstr>
      <vt:lpstr>Presentación de PowerPoint</vt:lpstr>
      <vt:lpstr>Presentación de PowerPoint</vt:lpstr>
      <vt:lpstr>Este sería el resultado:</vt:lpstr>
      <vt:lpstr>Laboratorio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cp:lastModifiedBy>Lizethe Pérez Fuertes</cp:lastModifiedBy>
  <cp:revision>15</cp:revision>
  <dcterms:created xsi:type="dcterms:W3CDTF">2022-10-03T19:19:42Z</dcterms:created>
  <dcterms:modified xsi:type="dcterms:W3CDTF">2025-09-28T20:03:20Z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2020-10-07T00:00:00Z</vt:filetime>
  </property>
  <property fmtid="{D5CDD505-2E9C-101B-9397-08002B2CF9AE}" pid="3" name="LastSaved">
    <vt:filetime>2022-10-04T00:00:00Z</vt:filetime>
  </property>
</Properties>
</file>