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82" r:id="rId12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34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976DB-D568-43A8-8812-D646AE687A45}" type="datetimeFigureOut">
              <a:rPr lang="es-MX" smtClean="0"/>
              <a:t>21/09/2022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BA8A-033E-4BC0-AC7F-22F05A7E6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3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425" y="659383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1425" y="3578352"/>
            <a:ext cx="5521149" cy="756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425" y="601471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3086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23" y="1360109"/>
            <a:ext cx="493800" cy="427499"/>
          </a:xfrm>
          <a:custGeom>
            <a:avLst/>
            <a:gdLst/>
            <a:ahLst/>
            <a:cxnLst/>
            <a:rect l="l" t="t" r="r" b="b"/>
            <a:pathLst>
              <a:path w="493800" h="427499">
                <a:moveTo>
                  <a:pt x="371200" y="0"/>
                </a:moveTo>
                <a:lnTo>
                  <a:pt x="122598" y="0"/>
                </a:lnTo>
                <a:lnTo>
                  <a:pt x="0" y="213749"/>
                </a:lnTo>
                <a:lnTo>
                  <a:pt x="122598" y="427499"/>
                </a:lnTo>
                <a:lnTo>
                  <a:pt x="371200" y="427499"/>
                </a:lnTo>
                <a:lnTo>
                  <a:pt x="493800" y="213749"/>
                </a:lnTo>
                <a:lnTo>
                  <a:pt x="37120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86807" y="2064200"/>
            <a:ext cx="6323965" cy="1272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800" spc="-25" dirty="0">
                <a:solidFill>
                  <a:srgbClr val="19BBD5"/>
                </a:solidFill>
                <a:latin typeface="Calibri"/>
                <a:cs typeface="Calibri"/>
              </a:rPr>
              <a:t>re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si</a:t>
            </a: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ma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má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as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 dirty="0"/>
          </a:p>
          <a:p>
            <a:pPr marL="632460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 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engua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óg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uper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59204" y="670412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9BBD5"/>
                </a:solidFill>
                <a:latin typeface="Calibri"/>
                <a:cs typeface="Calibri"/>
              </a:rPr>
              <a:t>esta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0301" y="1625649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31367" cy="1221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283464" cy="121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4230" y="1414024"/>
            <a:ext cx="6313398" cy="2461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una fó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ód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pro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ón?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425" y="738632"/>
            <a:ext cx="273812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150" y="3516049"/>
            <a:ext cx="639738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8524" y="1767839"/>
            <a:ext cx="4191000" cy="1432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EFEFEF"/>
                </a:solidFill>
                <a:latin typeface="Calibri"/>
                <a:cs typeface="Calibri"/>
              </a:rPr>
              <a:t>VF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= VP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(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25" dirty="0">
                <a:solidFill>
                  <a:srgbClr val="EFEFEF"/>
                </a:solidFill>
                <a:latin typeface="Calibri"/>
                <a:cs typeface="Calibri"/>
              </a:rPr>
              <a:t>1</a:t>
            </a:r>
            <a:r>
              <a:rPr sz="4800" b="1" spc="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+</a:t>
            </a:r>
            <a:r>
              <a:rPr sz="4800" b="1" spc="-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omic Sans MS"/>
                <a:cs typeface="Comic Sans MS"/>
              </a:rPr>
              <a:t>i</a:t>
            </a:r>
            <a:r>
              <a:rPr sz="4800" b="1" spc="-994" dirty="0">
                <a:solidFill>
                  <a:srgbClr val="EFEFEF"/>
                </a:solidFill>
                <a:latin typeface="Comic Sans MS"/>
                <a:cs typeface="Comic Sans MS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)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37" baseline="24305" dirty="0">
                <a:solidFill>
                  <a:srgbClr val="EFEFEF"/>
                </a:solidFill>
                <a:latin typeface="Calibri"/>
                <a:cs typeface="Calibri"/>
              </a:rPr>
              <a:t>N</a:t>
            </a:r>
            <a:endParaRPr sz="4800" baseline="24305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525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i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220720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0" dirty="0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 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811424" y="2876550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4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yz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y * z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11425" y="708151"/>
            <a:ext cx="606933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1425" y="1776370"/>
            <a:ext cx="555117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P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i)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00"/>
                </a:solidFill>
                <a:latin typeface="Calibri"/>
                <a:cs typeface="Calibri"/>
              </a:rPr>
              <a:t>VP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10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+ i)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0893" y="2633432"/>
            <a:ext cx="613854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3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)(x - 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 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43" y="10477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125" y="2286000"/>
            <a:ext cx="10344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125" y="3011423"/>
            <a:ext cx="9328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574" y="2630423"/>
            <a:ext cx="36379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 / (x</a:t>
            </a:r>
            <a:r>
              <a:rPr sz="42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5750" y="2987450"/>
            <a:ext cx="1605900" cy="1"/>
          </a:xfrm>
          <a:custGeom>
            <a:avLst/>
            <a:gdLst/>
            <a:ahLst/>
            <a:cxnLst/>
            <a:rect l="l" t="t" r="r" b="b"/>
            <a:pathLst>
              <a:path w="1605900" h="1">
                <a:moveTo>
                  <a:pt x="0" y="0"/>
                </a:moveTo>
                <a:lnTo>
                  <a:pt x="1605900" y="1"/>
                </a:lnTo>
              </a:path>
            </a:pathLst>
          </a:custGeom>
          <a:ln w="762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6921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(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47154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sz="60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-37" baseline="25000" dirty="0">
                <a:solidFill>
                  <a:srgbClr val="C6DAEC"/>
                </a:solidFill>
                <a:latin typeface="Calibri"/>
                <a:cs typeface="Calibri"/>
              </a:rPr>
              <a:t>5	</a:t>
            </a:r>
            <a:r>
              <a:rPr sz="6000" spc="-25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741310" y="2763012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sz="4800" spc="-15" dirty="0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sz="4800" spc="-37" baseline="24305" dirty="0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sz="4800" spc="540" baseline="2430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 +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i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41300" y="674804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Ra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619" y="1914916"/>
            <a:ext cx="560895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C6DAEC"/>
                </a:solidFill>
                <a:latin typeface="Cambria Math"/>
                <a:cs typeface="Cambria Math"/>
              </a:rPr>
              <a:t>∛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= 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-44" baseline="25000" dirty="0">
                <a:solidFill>
                  <a:srgbClr val="C6DAEC"/>
                </a:solidFill>
                <a:latin typeface="Calibri"/>
                <a:cs typeface="Calibri"/>
              </a:rPr>
              <a:t>⅓</a:t>
            </a:r>
            <a:r>
              <a:rPr sz="6000" spc="-15" baseline="2500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(⅓)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250" y="3257550"/>
            <a:ext cx="473075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93140" algn="l"/>
                <a:tab pos="2109470" algn="l"/>
              </a:tabLst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√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x	=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 x</a:t>
            </a:r>
            <a:r>
              <a:rPr sz="4800" spc="0" baseline="24305" dirty="0">
                <a:solidFill>
                  <a:srgbClr val="C6DAEC"/>
                </a:solidFill>
                <a:latin typeface="Calibri"/>
                <a:cs typeface="Calibri"/>
              </a:rPr>
              <a:t>½	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5517" y="3462516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6AC56C-4C61-4BBF-98F8-B790CFA2D736}"/>
              </a:ext>
            </a:extLst>
          </p:cNvPr>
          <p:cNvSpPr/>
          <p:nvPr/>
        </p:nvSpPr>
        <p:spPr>
          <a:xfrm>
            <a:off x="2209800" y="1933373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49844" y="783649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Las ecuaciones de segundo grado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ax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600" b="1" spc="-5" baseline="30000" dirty="0">
                <a:solidFill>
                  <a:srgbClr val="FFFF00"/>
                </a:solidFill>
                <a:latin typeface="Calibri"/>
                <a:cs typeface="Calibri"/>
              </a:rPr>
              <a:t>2 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+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bx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+ c = 0 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se resuelven con la</a:t>
            </a:r>
            <a:r>
              <a:rPr sz="3600" spc="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gu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5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3600" spc="-35" dirty="0" err="1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48551" y="2724447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428698" cy="189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</TotalTime>
  <Words>200</Words>
  <Application>Microsoft Office PowerPoint</Application>
  <PresentationFormat>Presentación en pantalla (16:9)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Comic Sans MS</vt:lpstr>
      <vt:lpstr>Office Theme</vt:lpstr>
      <vt:lpstr>Presentación de PowerPoint</vt:lpstr>
      <vt:lpstr>Presentación de PowerPoint</vt:lpstr>
      <vt:lpstr>Presentación de PowerPoint</vt:lpstr>
      <vt:lpstr>Multiplicación implícita</vt:lpstr>
      <vt:lpstr>Presentación de PowerPoint</vt:lpstr>
      <vt:lpstr>Divisiones sin paréntesis</vt:lpstr>
      <vt:lpstr>Potencias (exponentes)</vt:lpstr>
      <vt:lpstr>Raíces matemáticas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12</cp:revision>
  <dcterms:created xsi:type="dcterms:W3CDTF">2019-11-11T11:59:01Z</dcterms:created>
  <dcterms:modified xsi:type="dcterms:W3CDTF">2022-09-22T04:26:49Z</dcterms:modified>
</cp:coreProperties>
</file>