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74" r:id="rId41"/>
    <p:sldId id="366" r:id="rId42"/>
    <p:sldId id="367" r:id="rId43"/>
    <p:sldId id="322" r:id="rId44"/>
    <p:sldId id="368" r:id="rId45"/>
    <p:sldId id="325" r:id="rId46"/>
    <p:sldId id="369" r:id="rId47"/>
    <p:sldId id="373" r:id="rId48"/>
    <p:sldId id="370" r:id="rId49"/>
    <p:sldId id="328" r:id="rId50"/>
    <p:sldId id="372" r:id="rId51"/>
    <p:sldId id="329" r:id="rId52"/>
    <p:sldId id="282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6115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367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n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n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(n)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    n = n - 1 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código?</a:t>
            </a: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5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032" y="1580539"/>
            <a:ext cx="7857384" cy="364866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0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08" y="5443659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algoritmo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Imprime 10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Ciclo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1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contadores y acumuladores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9400" y="1856697"/>
            <a:ext cx="6993288" cy="3000589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contadores: 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variables que incrementan o decrementan en un valor fijo.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18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i = i + 1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acumuladores: 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variables que incrementan o decrementan con valores diferentes.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18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acum</a:t>
            </a:r>
            <a:r>
              <a:rPr lang="es-ES_tradnl" sz="18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18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acum</a:t>
            </a:r>
            <a:r>
              <a:rPr lang="es-ES_tradnl" sz="18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+ x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64" y="4509120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79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2275</Words>
  <Application>Microsoft Office PowerPoint</Application>
  <PresentationFormat>Presentación en pantalla (4:3)</PresentationFormat>
  <Paragraphs>586</Paragraphs>
  <Slides>52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Dom Casual</vt:lpstr>
      <vt:lpstr>Times New Roman</vt:lpstr>
      <vt:lpstr>Wingdings</vt:lpstr>
      <vt:lpstr>Tema de Office</vt:lpstr>
      <vt:lpstr>TC1027  Programación para negocios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Ciclo while contadores y acumuladores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52</cp:revision>
  <dcterms:created xsi:type="dcterms:W3CDTF">2013-06-25T15:25:55Z</dcterms:created>
  <dcterms:modified xsi:type="dcterms:W3CDTF">2022-10-02T22:50:48Z</dcterms:modified>
</cp:coreProperties>
</file>