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DC3CF2-9496-49CF-AD94-78A25137669F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36F83-1871-43F0-BA61-AD9B3A21D2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17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555A4-D23A-4E96-B670-AA0B8404A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512DB-040A-48C2-81A6-022A561DB4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1CCDD-086A-408A-ACCC-E6D32A5EB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3EDDD-7109-43AF-BA07-CDF01F3B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B12143-F984-43A7-A991-00DB855B1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02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38BD-7F54-413C-AED6-4FC5B254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94B1F7-CA39-4E26-86D3-21FB972CB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F57FD4-9247-45A5-BFFB-0A8508AED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89609F-76A0-491B-81F6-8A4BBBFFD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22F4F5-E895-48FA-90EE-58BE3AA6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03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FDCD7ED-F3E5-4019-B643-55966619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E3B6FD-3EF4-4D88-81F9-3FA4207D7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AD435D-EEA7-498D-9924-D7CD2833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14149-4161-4747-8475-4705EE64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3DA7F3-C594-4E43-A063-B4BFBDF8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699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786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88BDB-9587-4649-AF91-2B23B70C2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E7445-44B5-44DE-83F2-E0AC3B045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D1EDDD-2397-4715-B90A-58843BA6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B72798-427C-4296-BB34-632E8A48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A8659F-CD52-45B3-90E8-21207596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306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DD2FF-5AF7-4E9C-953C-FD73D6124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23576E-4056-4D82-94DC-CDBC23C17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4D4818-5F3A-42E3-BEF8-9F6A7C6D8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1DC380-E58B-4F10-AD68-347961FB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3071B6-7958-4E66-9167-4876008E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70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15138-8842-4AA6-B05B-75E8332F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77792-AEFF-4C83-B1D7-F54C3F3A9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B0306D-0888-49BC-9494-C78BAC532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6E2B4C-4849-464B-BAD2-11638056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CDBB67-F04F-443C-A646-14F11280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34477C-1A91-49C9-8E53-F0AE49D5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66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E79AD-5AD7-4700-A2C1-F9E6A22C8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858D36-9DA2-41A8-8A35-02E35CE97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74DDC4-01D1-42B4-8286-E9D2512D6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9EF876-E7DC-449D-BEEE-98DB7049B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CFDF91C-F0C5-43C1-A20B-E458B153C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A596E89-611A-49AE-87F5-B2842AAB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F0F02BE-8694-4819-8644-17856C9D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04F70EE-E34E-4C94-953C-99E6134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06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4DEF3-3913-49E8-BFC7-216C0BB5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23E6C27-3091-4AC9-9974-35E7FC25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2813D95-4596-40B5-B7F2-0F87E9EA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EDC7F7-AEBF-46D6-B8B2-DC9FC95D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97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F930888-F622-4EA2-879A-05309190D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88F377-F73E-4777-BE27-22E1CE2A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42D212-4C82-45A5-9BF4-23ABF296C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91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E0AA5-4E6A-43A6-86F0-B870B419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B4F613-C9CA-4D3F-8EB9-C1D1F2AAE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BD2BD7-6635-4971-A71A-FB30B8426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983D6AE-6A96-46DA-A703-BD5310653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512DEF-AE25-491A-94C1-A9821C2D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CD7531-D949-4706-A8A9-989ACBF82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421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6E646-650A-4072-97B3-61A29605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D208D3A-11B7-4F46-A448-0F95CAA5D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FAFF2B-26AB-4BE0-8B81-0C4DBD757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73DA7B-BCE7-4828-AF54-1A0900D2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CEDE51-A023-4FE3-ACC4-D56EC900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2E984C-2BC0-44CF-8BBA-AA5452E62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4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865B501-B77D-4345-BFB0-B48FD2237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650D03-06F2-410E-B3CF-3A9214E55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6EEAEC-B6EB-4458-81FF-499D1CF55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607B3-FEEC-44C8-9FBE-4ACC4B5185CD}" type="datetimeFigureOut">
              <a:rPr lang="es-MX" smtClean="0"/>
              <a:t>08/10/2022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3B031-3CDD-49B7-9E57-A0ED4F86B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A90B1D-4D0E-4399-838E-689350404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05B65-451F-4A70-9F05-C04AB5C16E4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50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00035"/>
            <a:ext cx="11258006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 err="1">
                <a:latin typeface="Arial Rounded MT Bold"/>
                <a:cs typeface="Arial Rounded MT Bold"/>
              </a:rPr>
              <a:t>l</a:t>
            </a:r>
            <a:r>
              <a:rPr sz="3200" spc="-10" dirty="0" err="1">
                <a:latin typeface="Arial Rounded MT Bold"/>
                <a:cs typeface="Arial Rounded MT Bold"/>
              </a:rPr>
              <a:t>i</a:t>
            </a:r>
            <a:r>
              <a:rPr sz="3200" dirty="0" err="1">
                <a:latin typeface="Arial Rounded MT Bold"/>
                <a:cs typeface="Arial Rounded MT Bold"/>
              </a:rPr>
              <a:t>b</a:t>
            </a:r>
            <a:r>
              <a:rPr sz="3200" spc="-85" dirty="0" err="1">
                <a:latin typeface="Arial Rounded MT Bold"/>
                <a:cs typeface="Arial Rounded MT Bold"/>
              </a:rPr>
              <a:t>r</a:t>
            </a:r>
            <a:r>
              <a:rPr sz="3200" spc="-5" dirty="0" err="1">
                <a:latin typeface="Arial Rounded MT Bold"/>
                <a:cs typeface="Arial Rounded MT Bold"/>
              </a:rPr>
              <a:t>erías</a:t>
            </a:r>
            <a:r>
              <a:rPr lang="es-ES" sz="3200" spc="-5" dirty="0">
                <a:latin typeface="Arial Rounded MT Bold"/>
                <a:cs typeface="Arial Rounded MT Bold"/>
              </a:rPr>
              <a:t> </a:t>
            </a:r>
            <a:r>
              <a:rPr sz="3200" spc="-5" dirty="0" err="1">
                <a:latin typeface="Arial Rounded MT Bold"/>
                <a:cs typeface="Arial Rounded MT Bold"/>
              </a:rPr>
              <a:t>com</a:t>
            </a:r>
            <a:r>
              <a:rPr sz="3200" dirty="0" err="1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 err="1">
                <a:latin typeface="Arial Rounded MT Bold"/>
                <a:cs typeface="Arial Rounded MT Bold"/>
              </a:rPr>
              <a:t>n</a:t>
            </a:r>
            <a:r>
              <a:rPr sz="3200" dirty="0" err="1">
                <a:latin typeface="Arial Rounded MT Bold"/>
                <a:cs typeface="Arial Rounded MT Bold"/>
              </a:rPr>
              <a:t>um</a:t>
            </a:r>
            <a:r>
              <a:rPr sz="3200" spc="-45" dirty="0" err="1">
                <a:latin typeface="Arial Rounded MT Bold"/>
                <a:cs typeface="Arial Rounded MT Bold"/>
              </a:rPr>
              <a:t>p</a:t>
            </a:r>
            <a:r>
              <a:rPr sz="3200" spc="-240" dirty="0" err="1">
                <a:latin typeface="Arial Rounded MT Bold"/>
                <a:cs typeface="Arial Rounded MT Bold"/>
              </a:rPr>
              <a:t>y</a:t>
            </a:r>
            <a:r>
              <a:rPr lang="es-MX" sz="3200" dirty="0">
                <a:latin typeface="Arial Rounded MT Bold"/>
                <a:cs typeface="Arial Rounded MT Bold"/>
              </a:rPr>
              <a:t>, pandas</a:t>
            </a:r>
            <a:r>
              <a:rPr lang="es-MX"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93469" y="1279284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Office PowerPoint</Application>
  <PresentationFormat>Panorámica</PresentationFormat>
  <Paragraphs>3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Corbel</vt:lpstr>
      <vt:lpstr>Microsoft Sans Serif</vt:lpstr>
      <vt:lpstr>Tema de Office</vt:lpstr>
      <vt:lpstr>Si usamos Thonny debemos instalar las librerías como numpy, pandas y matplotlib.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 usamos Thonny debemos instalar las librerías como numpy, pandas y matplotlib.</dc:title>
  <dc:creator>Lizethe Pérez Fuertes</dc:creator>
  <cp:lastModifiedBy>Lizethe Pérez Fuertes</cp:lastModifiedBy>
  <cp:revision>1</cp:revision>
  <dcterms:created xsi:type="dcterms:W3CDTF">2022-10-08T23:53:50Z</dcterms:created>
  <dcterms:modified xsi:type="dcterms:W3CDTF">2022-10-08T23:54:59Z</dcterms:modified>
</cp:coreProperties>
</file>