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3" autoAdjust="0"/>
  </p:normalViewPr>
  <p:slideViewPr>
    <p:cSldViewPr>
      <p:cViewPr varScale="1">
        <p:scale>
          <a:sx n="66" d="100"/>
          <a:sy n="66" d="100"/>
        </p:scale>
        <p:origin x="50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 o de comparación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relacionales:  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904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TC1027  Programación para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107</cp:revision>
  <dcterms:created xsi:type="dcterms:W3CDTF">2013-06-11T22:32:36Z</dcterms:created>
  <dcterms:modified xsi:type="dcterms:W3CDTF">2022-09-22T04:23:50Z</dcterms:modified>
</cp:coreProperties>
</file>