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70" r:id="rId12"/>
    <p:sldId id="265" r:id="rId13"/>
    <p:sldId id="266" r:id="rId14"/>
    <p:sldId id="267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 varScale="1">
        <p:scale>
          <a:sx n="104" d="100"/>
          <a:sy n="104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574358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línea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106027"/>
            <a:ext cx="10287000" cy="325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5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s-ES" sz="2400" spc="-10" dirty="0">
                <a:latin typeface="Arial"/>
                <a:cs typeface="Arial"/>
              </a:rPr>
              <a:t>Enero a Septiembre de 2023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1968626" y="4520640"/>
            <a:ext cx="10223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"Agosto", </a:t>
            </a:r>
            <a:r>
              <a:rPr lang="es-MX"/>
              <a:t>"Septiembre"]</a:t>
            </a:r>
            <a:endParaRPr lang="es-MX" dirty="0"/>
          </a:p>
          <a:p>
            <a:r>
              <a:rPr lang="es-MX" dirty="0" err="1"/>
              <a:t>dolar</a:t>
            </a:r>
            <a:r>
              <a:rPr lang="es-MX" dirty="0"/>
              <a:t> = [19.36, 18.89, 18.01, 18.11, 17.91, 17.51, 17.05, 17.29, 17.18]</a:t>
            </a:r>
          </a:p>
          <a:p>
            <a:r>
              <a:rPr lang="es-MX" dirty="0"/>
              <a:t>euro =  [20.53, 20.65, 19.12, 19.68, 19.76, 18.85, 18.60, 18.90, 18.52]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28800" y="620645"/>
            <a:ext cx="98298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lang="es-ES" sz="4800" spc="-125" dirty="0">
                <a:latin typeface="Arial Rounded MT Bold"/>
                <a:cs typeface="Arial Rounded MT Bold"/>
              </a:rPr>
              <a:t>á</a:t>
            </a:r>
            <a:r>
              <a:rPr sz="4800" spc="55" dirty="0" err="1">
                <a:latin typeface="Arial Rounded MT Bold"/>
                <a:cs typeface="Arial Rounded MT Bold"/>
              </a:rPr>
              <a:t>f</a:t>
            </a:r>
            <a:r>
              <a:rPr sz="4800" dirty="0" err="1">
                <a:latin typeface="Arial Rounded MT Bold"/>
                <a:cs typeface="Arial Rounded MT Bold"/>
              </a:rPr>
              <a:t>ica</a:t>
            </a:r>
            <a:r>
              <a:rPr lang="es-ES" sz="4800" dirty="0">
                <a:latin typeface="Arial Rounded MT Bold"/>
                <a:cs typeface="Arial Rounded MT Bold"/>
              </a:rPr>
              <a:t>  de barras con colores</a:t>
            </a:r>
            <a:endParaRPr sz="4800" dirty="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</TotalTime>
  <Words>644</Words>
  <Application>Microsoft Office PowerPoint</Application>
  <PresentationFormat>Panorámica</PresentationFormat>
  <Paragraphs>97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8</cp:revision>
  <dcterms:created xsi:type="dcterms:W3CDTF">2022-10-03T19:19:42Z</dcterms:created>
  <dcterms:modified xsi:type="dcterms:W3CDTF">2023-10-06T16:35:32Z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